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lear Sans Regular Bold" panose="020B0603030202020304" pitchFamily="34" charset="0"/>
      <p:regular r:id="rId16"/>
    </p:embeddedFont>
    <p:embeddedFont>
      <p:font typeface="Clear Sans Regular Bold Italics" panose="020B0603030202090304" pitchFamily="34" charset="0"/>
      <p:regular r:id="rId17"/>
      <p:italic r:id="rId18"/>
    </p:embeddedFont>
    <p:embeddedFont>
      <p:font typeface="Open Sans Light" panose="020F0302020204030204" pitchFamily="34" charset="0"/>
      <p:regular r:id="rId19"/>
      <p:italic r:id="rId20"/>
    </p:embeddedFont>
    <p:embeddedFont>
      <p:font typeface="Open Sans Light Bold" panose="020B0806030504020204" pitchFamily="34" charset="0"/>
      <p:regular r:id="rId21"/>
      <p:bold r:id="rId22"/>
    </p:embeddedFont>
    <p:embeddedFont>
      <p:font typeface="Open Sauce" pitchFamily="2" charset="77"/>
      <p:regular r:id="rId23"/>
    </p:embeddedFont>
    <p:embeddedFont>
      <p:font typeface="Open Sauce Bold" pitchFamily="2" charset="77"/>
      <p:regular r:id="rId24"/>
      <p:bold r:id="rId25"/>
    </p:embeddedFont>
    <p:embeddedFont>
      <p:font typeface="Open Sauce Light" pitchFamily="2" charset="77"/>
      <p:regular r:id="rId26"/>
    </p:embeddedFont>
    <p:embeddedFont>
      <p:font typeface="Open Sauce Light Bold" pitchFamily="2" charset="77"/>
      <p:regular r:id="rId27"/>
    </p:embeddedFont>
    <p:embeddedFont>
      <p:font typeface="Open Sauce SemiBold Bold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3.svg"/><Relationship Id="rId7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image" Target="../media/image5.svg"/><Relationship Id="rId21" Type="http://schemas.openxmlformats.org/officeDocument/2006/relationships/image" Target="../media/image30.pn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0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5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.svg"/><Relationship Id="rId21" Type="http://schemas.openxmlformats.org/officeDocument/2006/relationships/image" Target="../media/image49.png"/><Relationship Id="rId7" Type="http://schemas.openxmlformats.org/officeDocument/2006/relationships/image" Target="../media/image3.sv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4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10.svg"/><Relationship Id="rId15" Type="http://schemas.openxmlformats.org/officeDocument/2006/relationships/image" Target="../media/image43.jpeg"/><Relationship Id="rId23" Type="http://schemas.openxmlformats.org/officeDocument/2006/relationships/image" Target="../media/image12.sv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5.svg"/><Relationship Id="rId21" Type="http://schemas.openxmlformats.org/officeDocument/2006/relationships/image" Target="../media/image61.png"/><Relationship Id="rId7" Type="http://schemas.openxmlformats.org/officeDocument/2006/relationships/image" Target="../media/image12.sv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1.png"/><Relationship Id="rId5" Type="http://schemas.openxmlformats.org/officeDocument/2006/relationships/image" Target="../media/image10.sv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3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4.png"/><Relationship Id="rId5" Type="http://schemas.openxmlformats.org/officeDocument/2006/relationships/image" Target="../media/image10.sv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9.png"/><Relationship Id="rId9" Type="http://schemas.openxmlformats.org/officeDocument/2006/relationships/image" Target="../media/image3.sv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7.png"/><Relationship Id="rId18" Type="http://schemas.openxmlformats.org/officeDocument/2006/relationships/image" Target="../media/image56.png"/><Relationship Id="rId26" Type="http://schemas.openxmlformats.org/officeDocument/2006/relationships/image" Target="../media/image20.png"/><Relationship Id="rId3" Type="http://schemas.openxmlformats.org/officeDocument/2006/relationships/image" Target="../media/image3.svg"/><Relationship Id="rId21" Type="http://schemas.openxmlformats.org/officeDocument/2006/relationships/image" Target="../media/image59.png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17" Type="http://schemas.openxmlformats.org/officeDocument/2006/relationships/image" Target="../media/image55.png"/><Relationship Id="rId25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2.sv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44.png"/><Relationship Id="rId24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11.png"/><Relationship Id="rId23" Type="http://schemas.openxmlformats.org/officeDocument/2006/relationships/image" Target="../media/image62.png"/><Relationship Id="rId10" Type="http://schemas.openxmlformats.org/officeDocument/2006/relationships/image" Target="../media/image43.jpeg"/><Relationship Id="rId19" Type="http://schemas.openxmlformats.org/officeDocument/2006/relationships/image" Target="../media/image57.png"/><Relationship Id="rId4" Type="http://schemas.openxmlformats.org/officeDocument/2006/relationships/image" Target="../media/image65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40" r="-21352" b="-243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4757275"/>
            <a:ext cx="5841760" cy="286646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994742" y="6241932"/>
            <a:ext cx="390967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24000" y="5320785"/>
            <a:ext cx="4953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&lt;&lt; </a:t>
            </a:r>
            <a:r>
              <a:rPr lang="en-US" sz="2700" dirty="0" err="1">
                <a:solidFill>
                  <a:srgbClr val="000000"/>
                </a:solidFill>
                <a:latin typeface="Open Sauce Light Bold"/>
              </a:rPr>
              <a:t>Penceramah</a:t>
            </a: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&gt;&gt;</a:t>
            </a:r>
          </a:p>
          <a:p>
            <a:pPr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700" dirty="0">
              <a:solidFill>
                <a:srgbClr val="000000"/>
              </a:solidFill>
              <a:latin typeface="Open Sauce Light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</a:t>
            </a:r>
            <a:r>
              <a:rPr lang="en-US" sz="2700" dirty="0" err="1">
                <a:solidFill>
                  <a:srgbClr val="000000"/>
                </a:solidFill>
                <a:latin typeface="Open Sauce Light"/>
              </a:rPr>
              <a:t>Tempat</a:t>
            </a:r>
            <a:r>
              <a:rPr lang="en-US" sz="2700" dirty="0">
                <a:solidFill>
                  <a:srgbClr val="000000"/>
                </a:solidFill>
                <a:latin typeface="Open Sauce Light"/>
              </a:rPr>
              <a:t> &gt;&gt;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Tarikh &gt;&gt;</a:t>
            </a:r>
          </a:p>
        </p:txBody>
      </p:sp>
      <p:sp>
        <p:nvSpPr>
          <p:cNvPr id="6" name="Freeform 6"/>
          <p:cNvSpPr/>
          <p:nvPr/>
        </p:nvSpPr>
        <p:spPr>
          <a:xfrm>
            <a:off x="1994742" y="6156207"/>
            <a:ext cx="2577685" cy="190500"/>
          </a:xfrm>
          <a:custGeom>
            <a:avLst/>
            <a:gdLst/>
            <a:ahLst/>
            <a:cxnLst/>
            <a:rect l="l" t="t" r="r" b="b"/>
            <a:pathLst>
              <a:path w="2577685" h="190500">
                <a:moveTo>
                  <a:pt x="0" y="0"/>
                </a:moveTo>
                <a:lnTo>
                  <a:pt x="2577685" y="0"/>
                </a:lnTo>
                <a:lnTo>
                  <a:pt x="2577685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8467533"/>
            <a:ext cx="10509034" cy="52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1">
                <a:solidFill>
                  <a:srgbClr val="000000"/>
                </a:solidFill>
                <a:latin typeface="Open Sauce Light"/>
              </a:rPr>
              <a:t>Siri 2 - Lean3F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324737"/>
            <a:ext cx="10509034" cy="184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28"/>
              </a:lnSpc>
              <a:spcBef>
                <a:spcPct val="0"/>
              </a:spcBef>
            </a:pPr>
            <a:r>
              <a:rPr lang="en-US" sz="6600" spc="-66" dirty="0">
                <a:solidFill>
                  <a:srgbClr val="FFB923"/>
                </a:solidFill>
                <a:latin typeface="Open Sauce Bold"/>
              </a:rPr>
              <a:t>Reconditioning &amp; Rehabilitation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70830"/>
            <a:ext cx="10509034" cy="7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40"/>
              </a:lnSpc>
              <a:spcBef>
                <a:spcPct val="0"/>
              </a:spcBef>
            </a:pPr>
            <a:r>
              <a:rPr lang="en-US" sz="5500" spc="-55">
                <a:solidFill>
                  <a:srgbClr val="000000"/>
                </a:solidFill>
                <a:latin typeface="Open Sauce Bold"/>
              </a:rPr>
              <a:t>Elemen Pemakanan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6431612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9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086275" y="1367548"/>
            <a:ext cx="13195283" cy="4762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Cara Makan?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459384" y="152589"/>
            <a:ext cx="3723624" cy="1918983"/>
            <a:chOff x="0" y="0"/>
            <a:chExt cx="4964832" cy="255864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74453"/>
              <a:ext cx="4602697" cy="1492773"/>
              <a:chOff x="0" y="0"/>
              <a:chExt cx="1230454" cy="39906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96736" y="0"/>
              <a:ext cx="2939609" cy="2558644"/>
            </a:xfrm>
            <a:custGeom>
              <a:avLst/>
              <a:gdLst/>
              <a:ahLst/>
              <a:cxnLst/>
              <a:rect l="l" t="t" r="r" b="b"/>
              <a:pathLst>
                <a:path w="2939609" h="2558644">
                  <a:moveTo>
                    <a:pt x="0" y="0"/>
                  </a:moveTo>
                  <a:lnTo>
                    <a:pt x="2939609" y="0"/>
                  </a:lnTo>
                  <a:lnTo>
                    <a:pt x="2939609" y="2558644"/>
                  </a:lnTo>
                  <a:lnTo>
                    <a:pt x="0" y="2558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60714" y="1169305"/>
              <a:ext cx="3904118" cy="57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3241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47297" y="3102790"/>
            <a:ext cx="5123587" cy="6404483"/>
          </a:xfrm>
          <a:custGeom>
            <a:avLst/>
            <a:gdLst/>
            <a:ahLst/>
            <a:cxnLst/>
            <a:rect l="l" t="t" r="r" b="b"/>
            <a:pathLst>
              <a:path w="5123587" h="6404483">
                <a:moveTo>
                  <a:pt x="0" y="0"/>
                </a:moveTo>
                <a:lnTo>
                  <a:pt x="5123586" y="0"/>
                </a:lnTo>
                <a:lnTo>
                  <a:pt x="5123586" y="6404484"/>
                </a:lnTo>
                <a:lnTo>
                  <a:pt x="0" y="64044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94394" y="3102790"/>
            <a:ext cx="5020453" cy="6314320"/>
          </a:xfrm>
          <a:custGeom>
            <a:avLst/>
            <a:gdLst/>
            <a:ahLst/>
            <a:cxnLst/>
            <a:rect l="l" t="t" r="r" b="b"/>
            <a:pathLst>
              <a:path w="5020453" h="6314320">
                <a:moveTo>
                  <a:pt x="0" y="0"/>
                </a:moveTo>
                <a:lnTo>
                  <a:pt x="5020453" y="0"/>
                </a:lnTo>
                <a:lnTo>
                  <a:pt x="5020453" y="6314320"/>
                </a:lnTo>
                <a:lnTo>
                  <a:pt x="0" y="6314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730" b="-80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238357" y="3102790"/>
            <a:ext cx="4941577" cy="6314320"/>
          </a:xfrm>
          <a:custGeom>
            <a:avLst/>
            <a:gdLst/>
            <a:ahLst/>
            <a:cxnLst/>
            <a:rect l="l" t="t" r="r" b="b"/>
            <a:pathLst>
              <a:path w="4941577" h="6314320">
                <a:moveTo>
                  <a:pt x="0" y="0"/>
                </a:moveTo>
                <a:lnTo>
                  <a:pt x="4941578" y="0"/>
                </a:lnTo>
                <a:lnTo>
                  <a:pt x="4941578" y="6314320"/>
                </a:lnTo>
                <a:lnTo>
                  <a:pt x="0" y="63143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790" r="-887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9231" y="2480241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Sarapan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34762" y="2480241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Makan Tengah Hari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08452" y="2480241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Makan Malam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4800693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47583" y="889430"/>
            <a:ext cx="14686118" cy="9060152"/>
            <a:chOff x="0" y="0"/>
            <a:chExt cx="19581491" cy="1208020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069268"/>
              <a:ext cx="4849963" cy="1572968"/>
              <a:chOff x="0" y="0"/>
              <a:chExt cx="1230454" cy="3990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68054" y="7586612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Carbohydrate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62552" y="5330110"/>
              <a:ext cx="4849963" cy="1572968"/>
              <a:chOff x="0" y="0"/>
              <a:chExt cx="1230454" cy="399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30606" y="584745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Protein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010466" y="3595228"/>
              <a:ext cx="4849963" cy="1572968"/>
              <a:chOff x="0" y="0"/>
              <a:chExt cx="1230454" cy="39906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378520" y="4112571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Fat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5987430" y="5330110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0" y="0"/>
                  </a:lnTo>
                  <a:lnTo>
                    <a:pt x="2508730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016517" y="3873694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1" y="0"/>
                  </a:lnTo>
                  <a:lnTo>
                    <a:pt x="2508731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88063" y="7296935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1" y="0"/>
                  </a:lnTo>
                  <a:lnTo>
                    <a:pt x="2508731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01738" y="-142875"/>
              <a:ext cx="10145420" cy="3178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499"/>
                </a:lnSpc>
                <a:spcBef>
                  <a:spcPct val="0"/>
                </a:spcBef>
              </a:pPr>
              <a:r>
                <a:rPr lang="en-US" sz="14999">
                  <a:solidFill>
                    <a:srgbClr val="000000"/>
                  </a:solidFill>
                  <a:latin typeface="Open Sauce SemiBold Bold"/>
                </a:rPr>
                <a:t>Lean</a:t>
              </a:r>
              <a:r>
                <a:rPr lang="en-US" sz="14999">
                  <a:solidFill>
                    <a:srgbClr val="F79326"/>
                  </a:solidFill>
                  <a:latin typeface="Open Sauce SemiBold Bold"/>
                </a:rPr>
                <a:t>3F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965031" y="3423826"/>
              <a:ext cx="7919804" cy="8656376"/>
            </a:xfrm>
            <a:custGeom>
              <a:avLst/>
              <a:gdLst/>
              <a:ahLst/>
              <a:cxnLst/>
              <a:rect l="l" t="t" r="r" b="b"/>
              <a:pathLst>
                <a:path w="7919804" h="8656376">
                  <a:moveTo>
                    <a:pt x="0" y="0"/>
                  </a:moveTo>
                  <a:lnTo>
                    <a:pt x="7919804" y="0"/>
                  </a:lnTo>
                  <a:lnTo>
                    <a:pt x="7919804" y="8656377"/>
                  </a:lnTo>
                  <a:lnTo>
                    <a:pt x="0" y="8656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5819" t="-15261" r="-44567" b="-790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4731528" y="6965530"/>
              <a:ext cx="4849963" cy="1572968"/>
              <a:chOff x="0" y="0"/>
              <a:chExt cx="1230454" cy="3990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5099582" y="7482874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Fast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4194182" y="5226372"/>
              <a:ext cx="4849963" cy="1572968"/>
              <a:chOff x="0" y="0"/>
              <a:chExt cx="1230454" cy="3990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4562236" y="5743715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Fiber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3571882" y="3491490"/>
              <a:ext cx="4849963" cy="1572968"/>
              <a:chOff x="0" y="0"/>
              <a:chExt cx="1230454" cy="39906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3939936" y="400883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Fluid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Konsep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3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378764" y="3641925"/>
            <a:ext cx="3160476" cy="1025024"/>
            <a:chOff x="0" y="0"/>
            <a:chExt cx="1230454" cy="3990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189699" y="3199851"/>
            <a:ext cx="1220557" cy="1622003"/>
          </a:xfrm>
          <a:custGeom>
            <a:avLst/>
            <a:gdLst/>
            <a:ahLst/>
            <a:cxnLst/>
            <a:rect l="l" t="t" r="r" b="b"/>
            <a:pathLst>
              <a:path w="1220557" h="1622003">
                <a:moveTo>
                  <a:pt x="0" y="0"/>
                </a:moveTo>
                <a:lnTo>
                  <a:pt x="1220557" y="0"/>
                </a:lnTo>
                <a:lnTo>
                  <a:pt x="1220557" y="1622003"/>
                </a:lnTo>
                <a:lnTo>
                  <a:pt x="0" y="1622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320530" y="3730383"/>
            <a:ext cx="3160476" cy="1025024"/>
            <a:chOff x="0" y="0"/>
            <a:chExt cx="1230454" cy="3990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44206" y="3267265"/>
            <a:ext cx="2018505" cy="1756912"/>
          </a:xfrm>
          <a:custGeom>
            <a:avLst/>
            <a:gdLst/>
            <a:ahLst/>
            <a:cxnLst/>
            <a:rect l="l" t="t" r="r" b="b"/>
            <a:pathLst>
              <a:path w="2018505" h="1756912">
                <a:moveTo>
                  <a:pt x="0" y="0"/>
                </a:moveTo>
                <a:lnTo>
                  <a:pt x="2018504" y="0"/>
                </a:lnTo>
                <a:lnTo>
                  <a:pt x="2018504" y="1756912"/>
                </a:lnTo>
                <a:lnTo>
                  <a:pt x="0" y="17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rot="5397317">
            <a:off x="6085282" y="6639494"/>
            <a:ext cx="610314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938026" y="4569594"/>
            <a:ext cx="1873865" cy="1873865"/>
          </a:xfrm>
          <a:custGeom>
            <a:avLst/>
            <a:gdLst/>
            <a:ahLst/>
            <a:cxnLst/>
            <a:rect l="l" t="t" r="r" b="b"/>
            <a:pathLst>
              <a:path w="1873865" h="1873865">
                <a:moveTo>
                  <a:pt x="0" y="0"/>
                </a:moveTo>
                <a:lnTo>
                  <a:pt x="1873865" y="0"/>
                </a:lnTo>
                <a:lnTo>
                  <a:pt x="1873865" y="1873866"/>
                </a:lnTo>
                <a:lnTo>
                  <a:pt x="0" y="18738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554069" y="7163521"/>
            <a:ext cx="3336590" cy="1868490"/>
          </a:xfrm>
          <a:custGeom>
            <a:avLst/>
            <a:gdLst/>
            <a:ahLst/>
            <a:cxnLst/>
            <a:rect l="l" t="t" r="r" b="b"/>
            <a:pathLst>
              <a:path w="3336590" h="1868490">
                <a:moveTo>
                  <a:pt x="0" y="0"/>
                </a:moveTo>
                <a:lnTo>
                  <a:pt x="3336590" y="0"/>
                </a:lnTo>
                <a:lnTo>
                  <a:pt x="3336590" y="1868491"/>
                </a:lnTo>
                <a:lnTo>
                  <a:pt x="0" y="18684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70358" y="5024177"/>
            <a:ext cx="3931696" cy="1869365"/>
          </a:xfrm>
          <a:custGeom>
            <a:avLst/>
            <a:gdLst/>
            <a:ahLst/>
            <a:cxnLst/>
            <a:rect l="l" t="t" r="r" b="b"/>
            <a:pathLst>
              <a:path w="3931696" h="1869365">
                <a:moveTo>
                  <a:pt x="0" y="0"/>
                </a:moveTo>
                <a:lnTo>
                  <a:pt x="3931696" y="0"/>
                </a:lnTo>
                <a:lnTo>
                  <a:pt x="3931696" y="1869365"/>
                </a:lnTo>
                <a:lnTo>
                  <a:pt x="0" y="18693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920209" y="4316263"/>
            <a:ext cx="2303496" cy="2529540"/>
          </a:xfrm>
          <a:custGeom>
            <a:avLst/>
            <a:gdLst/>
            <a:ahLst/>
            <a:cxnLst/>
            <a:rect l="l" t="t" r="r" b="b"/>
            <a:pathLst>
              <a:path w="2303496" h="2529540">
                <a:moveTo>
                  <a:pt x="0" y="0"/>
                </a:moveTo>
                <a:lnTo>
                  <a:pt x="2303496" y="0"/>
                </a:lnTo>
                <a:lnTo>
                  <a:pt x="2303496" y="2529540"/>
                </a:lnTo>
                <a:lnTo>
                  <a:pt x="0" y="25295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766965" y="4768879"/>
            <a:ext cx="2681997" cy="3349161"/>
          </a:xfrm>
          <a:custGeom>
            <a:avLst/>
            <a:gdLst/>
            <a:ahLst/>
            <a:cxnLst/>
            <a:rect l="l" t="t" r="r" b="b"/>
            <a:pathLst>
              <a:path w="2681997" h="3349161">
                <a:moveTo>
                  <a:pt x="0" y="0"/>
                </a:moveTo>
                <a:lnTo>
                  <a:pt x="2681997" y="0"/>
                </a:lnTo>
                <a:lnTo>
                  <a:pt x="2681997" y="3349161"/>
                </a:lnTo>
                <a:lnTo>
                  <a:pt x="0" y="33491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578837" y="7086656"/>
            <a:ext cx="3483386" cy="2609177"/>
          </a:xfrm>
          <a:custGeom>
            <a:avLst/>
            <a:gdLst/>
            <a:ahLst/>
            <a:cxnLst/>
            <a:rect l="l" t="t" r="r" b="b"/>
            <a:pathLst>
              <a:path w="3483386" h="2609177">
                <a:moveTo>
                  <a:pt x="0" y="0"/>
                </a:moveTo>
                <a:lnTo>
                  <a:pt x="3483386" y="0"/>
                </a:lnTo>
                <a:lnTo>
                  <a:pt x="3483386" y="2609177"/>
                </a:lnTo>
                <a:lnTo>
                  <a:pt x="0" y="26091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Fluid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0358" y="7230196"/>
            <a:ext cx="3154450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Air manis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47907" y="6510135"/>
            <a:ext cx="3554389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Susu pekat manis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15543" y="9049531"/>
            <a:ext cx="249335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Air barli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73145" y="6976606"/>
            <a:ext cx="274549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Air masak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4701" y="9200066"/>
            <a:ext cx="2590086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Jus buah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309423" y="7734633"/>
            <a:ext cx="3487085" cy="37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 Italics"/>
              </a:rPr>
              <a:t>Infused water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017775" y="1541880"/>
            <a:ext cx="890597" cy="666918"/>
            <a:chOff x="0" y="0"/>
            <a:chExt cx="1187462" cy="889224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u="none" spc="126">
                  <a:solidFill>
                    <a:srgbClr val="000000"/>
                  </a:solidFill>
                  <a:latin typeface="Clear Sans Regular Bold"/>
                </a:rPr>
                <a:t>1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386072" y="1551405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bebas minuman manis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017775" y="2343708"/>
            <a:ext cx="890597" cy="661507"/>
            <a:chOff x="0" y="0"/>
            <a:chExt cx="1187462" cy="88201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87462" cy="882010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37048" y="96460"/>
              <a:ext cx="713366" cy="660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2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386072" y="2353233"/>
            <a:ext cx="8428150" cy="8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air masak</a:t>
            </a:r>
            <a:r>
              <a:rPr lang="en-US" sz="3045">
                <a:solidFill>
                  <a:srgbClr val="000000"/>
                </a:solidFill>
                <a:latin typeface="Open Sans Light"/>
              </a:rPr>
              <a:t> (6-8 gelas sehari)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4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89250" y="3002593"/>
            <a:ext cx="3160476" cy="1025024"/>
            <a:chOff x="0" y="0"/>
            <a:chExt cx="1230454" cy="3990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00185" y="2560519"/>
            <a:ext cx="1220557" cy="1622003"/>
          </a:xfrm>
          <a:custGeom>
            <a:avLst/>
            <a:gdLst/>
            <a:ahLst/>
            <a:cxnLst/>
            <a:rect l="l" t="t" r="r" b="b"/>
            <a:pathLst>
              <a:path w="1220557" h="1622003">
                <a:moveTo>
                  <a:pt x="0" y="0"/>
                </a:moveTo>
                <a:lnTo>
                  <a:pt x="1220557" y="0"/>
                </a:lnTo>
                <a:lnTo>
                  <a:pt x="1220557" y="1622003"/>
                </a:lnTo>
                <a:lnTo>
                  <a:pt x="0" y="1622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924615" y="3393947"/>
            <a:ext cx="3160476" cy="1025024"/>
            <a:chOff x="0" y="0"/>
            <a:chExt cx="1230454" cy="3990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48291" y="2930829"/>
            <a:ext cx="2018505" cy="1756912"/>
          </a:xfrm>
          <a:custGeom>
            <a:avLst/>
            <a:gdLst/>
            <a:ahLst/>
            <a:cxnLst/>
            <a:rect l="l" t="t" r="r" b="b"/>
            <a:pathLst>
              <a:path w="2018505" h="1756912">
                <a:moveTo>
                  <a:pt x="0" y="0"/>
                </a:moveTo>
                <a:lnTo>
                  <a:pt x="2018504" y="0"/>
                </a:lnTo>
                <a:lnTo>
                  <a:pt x="2018504" y="1756912"/>
                </a:lnTo>
                <a:lnTo>
                  <a:pt x="0" y="17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rot="5396839">
            <a:off x="6561015" y="7004336"/>
            <a:ext cx="5180257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220202" y="4979869"/>
            <a:ext cx="3308618" cy="2201735"/>
          </a:xfrm>
          <a:custGeom>
            <a:avLst/>
            <a:gdLst/>
            <a:ahLst/>
            <a:cxnLst/>
            <a:rect l="l" t="t" r="r" b="b"/>
            <a:pathLst>
              <a:path w="3308618" h="2201735">
                <a:moveTo>
                  <a:pt x="0" y="0"/>
                </a:moveTo>
                <a:lnTo>
                  <a:pt x="3308618" y="0"/>
                </a:lnTo>
                <a:lnTo>
                  <a:pt x="3308618" y="2201735"/>
                </a:lnTo>
                <a:lnTo>
                  <a:pt x="0" y="22017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181875" y="5137883"/>
            <a:ext cx="2998060" cy="1885706"/>
          </a:xfrm>
          <a:custGeom>
            <a:avLst/>
            <a:gdLst/>
            <a:ahLst/>
            <a:cxnLst/>
            <a:rect l="l" t="t" r="r" b="b"/>
            <a:pathLst>
              <a:path w="2998060" h="1885706">
                <a:moveTo>
                  <a:pt x="0" y="0"/>
                </a:moveTo>
                <a:lnTo>
                  <a:pt x="2998060" y="0"/>
                </a:lnTo>
                <a:lnTo>
                  <a:pt x="2998060" y="1885706"/>
                </a:lnTo>
                <a:lnTo>
                  <a:pt x="0" y="18857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144000" y="7125599"/>
            <a:ext cx="3717199" cy="2473627"/>
          </a:xfrm>
          <a:custGeom>
            <a:avLst/>
            <a:gdLst/>
            <a:ahLst/>
            <a:cxnLst/>
            <a:rect l="l" t="t" r="r" b="b"/>
            <a:pathLst>
              <a:path w="3717199" h="2473627">
                <a:moveTo>
                  <a:pt x="0" y="0"/>
                </a:moveTo>
                <a:lnTo>
                  <a:pt x="3717199" y="0"/>
                </a:lnTo>
                <a:lnTo>
                  <a:pt x="3717199" y="2473627"/>
                </a:lnTo>
                <a:lnTo>
                  <a:pt x="0" y="24736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723489" y="7518796"/>
            <a:ext cx="1574072" cy="1888886"/>
          </a:xfrm>
          <a:custGeom>
            <a:avLst/>
            <a:gdLst/>
            <a:ahLst/>
            <a:cxnLst/>
            <a:rect l="l" t="t" r="r" b="b"/>
            <a:pathLst>
              <a:path w="1574072" h="1888886">
                <a:moveTo>
                  <a:pt x="0" y="0"/>
                </a:moveTo>
                <a:lnTo>
                  <a:pt x="1574072" y="0"/>
                </a:lnTo>
                <a:lnTo>
                  <a:pt x="1574072" y="1888886"/>
                </a:lnTo>
                <a:lnTo>
                  <a:pt x="0" y="188888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002863" y="7803959"/>
            <a:ext cx="1318561" cy="1318561"/>
          </a:xfrm>
          <a:custGeom>
            <a:avLst/>
            <a:gdLst/>
            <a:ahLst/>
            <a:cxnLst/>
            <a:rect l="l" t="t" r="r" b="b"/>
            <a:pathLst>
              <a:path w="1318561" h="1318561">
                <a:moveTo>
                  <a:pt x="0" y="0"/>
                </a:moveTo>
                <a:lnTo>
                  <a:pt x="1318561" y="0"/>
                </a:lnTo>
                <a:lnTo>
                  <a:pt x="1318561" y="1318561"/>
                </a:lnTo>
                <a:lnTo>
                  <a:pt x="0" y="13185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3662143" y="7435200"/>
            <a:ext cx="2776131" cy="2263271"/>
          </a:xfrm>
          <a:custGeom>
            <a:avLst/>
            <a:gdLst/>
            <a:ahLst/>
            <a:cxnLst/>
            <a:rect l="l" t="t" r="r" b="b"/>
            <a:pathLst>
              <a:path w="2776131" h="2263271">
                <a:moveTo>
                  <a:pt x="0" y="0"/>
                </a:moveTo>
                <a:lnTo>
                  <a:pt x="2776131" y="0"/>
                </a:lnTo>
                <a:lnTo>
                  <a:pt x="2776131" y="2263272"/>
                </a:lnTo>
                <a:lnTo>
                  <a:pt x="0" y="22632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79438" y="5367612"/>
            <a:ext cx="2162274" cy="1342886"/>
          </a:xfrm>
          <a:custGeom>
            <a:avLst/>
            <a:gdLst/>
            <a:ahLst/>
            <a:cxnLst/>
            <a:rect l="l" t="t" r="r" b="b"/>
            <a:pathLst>
              <a:path w="2162274" h="1342886">
                <a:moveTo>
                  <a:pt x="0" y="0"/>
                </a:moveTo>
                <a:lnTo>
                  <a:pt x="2162274" y="0"/>
                </a:lnTo>
                <a:lnTo>
                  <a:pt x="2162274" y="1342887"/>
                </a:lnTo>
                <a:lnTo>
                  <a:pt x="0" y="13428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7752678">
            <a:off x="1458481" y="4865213"/>
            <a:ext cx="3696289" cy="1415383"/>
          </a:xfrm>
          <a:custGeom>
            <a:avLst/>
            <a:gdLst/>
            <a:ahLst/>
            <a:cxnLst/>
            <a:rect l="l" t="t" r="r" b="b"/>
            <a:pathLst>
              <a:path w="3696289" h="1415383">
                <a:moveTo>
                  <a:pt x="0" y="0"/>
                </a:moveTo>
                <a:lnTo>
                  <a:pt x="3696289" y="0"/>
                </a:lnTo>
                <a:lnTo>
                  <a:pt x="3696289" y="1415384"/>
                </a:lnTo>
                <a:lnTo>
                  <a:pt x="0" y="14153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5360215" y="5572905"/>
            <a:ext cx="1450469" cy="1176686"/>
          </a:xfrm>
          <a:custGeom>
            <a:avLst/>
            <a:gdLst/>
            <a:ahLst/>
            <a:cxnLst/>
            <a:rect l="l" t="t" r="r" b="b"/>
            <a:pathLst>
              <a:path w="1450469" h="1176686">
                <a:moveTo>
                  <a:pt x="0" y="0"/>
                </a:moveTo>
                <a:lnTo>
                  <a:pt x="1450469" y="0"/>
                </a:lnTo>
                <a:lnTo>
                  <a:pt x="1450469" y="1176686"/>
                </a:lnTo>
                <a:lnTo>
                  <a:pt x="0" y="117668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847756" y="4634335"/>
            <a:ext cx="1366906" cy="1366906"/>
          </a:xfrm>
          <a:custGeom>
            <a:avLst/>
            <a:gdLst/>
            <a:ahLst/>
            <a:cxnLst/>
            <a:rect l="l" t="t" r="r" b="b"/>
            <a:pathLst>
              <a:path w="1366906" h="1366906">
                <a:moveTo>
                  <a:pt x="0" y="0"/>
                </a:moveTo>
                <a:lnTo>
                  <a:pt x="1366906" y="0"/>
                </a:lnTo>
                <a:lnTo>
                  <a:pt x="1366906" y="1366906"/>
                </a:lnTo>
                <a:lnTo>
                  <a:pt x="0" y="136690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09527" y="5302722"/>
            <a:ext cx="1497772" cy="1497772"/>
          </a:xfrm>
          <a:custGeom>
            <a:avLst/>
            <a:gdLst/>
            <a:ahLst/>
            <a:cxnLst/>
            <a:rect l="l" t="t" r="r" b="b"/>
            <a:pathLst>
              <a:path w="1497772" h="1497772">
                <a:moveTo>
                  <a:pt x="0" y="0"/>
                </a:moveTo>
                <a:lnTo>
                  <a:pt x="1497772" y="0"/>
                </a:lnTo>
                <a:lnTo>
                  <a:pt x="1497772" y="1497772"/>
                </a:lnTo>
                <a:lnTo>
                  <a:pt x="0" y="149777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1022342" flipH="1">
            <a:off x="2317792" y="7873735"/>
            <a:ext cx="1340151" cy="1183146"/>
          </a:xfrm>
          <a:custGeom>
            <a:avLst/>
            <a:gdLst/>
            <a:ahLst/>
            <a:cxnLst/>
            <a:rect l="l" t="t" r="r" b="b"/>
            <a:pathLst>
              <a:path w="1340151" h="1183146">
                <a:moveTo>
                  <a:pt x="1340151" y="0"/>
                </a:moveTo>
                <a:lnTo>
                  <a:pt x="0" y="0"/>
                </a:lnTo>
                <a:lnTo>
                  <a:pt x="0" y="1183146"/>
                </a:lnTo>
                <a:lnTo>
                  <a:pt x="1340151" y="1183146"/>
                </a:lnTo>
                <a:lnTo>
                  <a:pt x="1340151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964479" y="7945426"/>
            <a:ext cx="1591493" cy="1462269"/>
          </a:xfrm>
          <a:custGeom>
            <a:avLst/>
            <a:gdLst/>
            <a:ahLst/>
            <a:cxnLst/>
            <a:rect l="l" t="t" r="r" b="b"/>
            <a:pathLst>
              <a:path w="1591493" h="1462269">
                <a:moveTo>
                  <a:pt x="0" y="0"/>
                </a:moveTo>
                <a:lnTo>
                  <a:pt x="1591493" y="0"/>
                </a:lnTo>
                <a:lnTo>
                  <a:pt x="1591493" y="1462270"/>
                </a:lnTo>
                <a:lnTo>
                  <a:pt x="0" y="14622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688840" y="7760856"/>
            <a:ext cx="1141803" cy="1281836"/>
          </a:xfrm>
          <a:custGeom>
            <a:avLst/>
            <a:gdLst/>
            <a:ahLst/>
            <a:cxnLst/>
            <a:rect l="l" t="t" r="r" b="b"/>
            <a:pathLst>
              <a:path w="1141803" h="1281836">
                <a:moveTo>
                  <a:pt x="0" y="0"/>
                </a:moveTo>
                <a:lnTo>
                  <a:pt x="1141803" y="0"/>
                </a:lnTo>
                <a:lnTo>
                  <a:pt x="1141803" y="1281836"/>
                </a:lnTo>
                <a:lnTo>
                  <a:pt x="0" y="128183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235849">
            <a:off x="4874227" y="8327304"/>
            <a:ext cx="2014698" cy="1340690"/>
          </a:xfrm>
          <a:custGeom>
            <a:avLst/>
            <a:gdLst/>
            <a:ahLst/>
            <a:cxnLst/>
            <a:rect l="l" t="t" r="r" b="b"/>
            <a:pathLst>
              <a:path w="2014698" h="1340690">
                <a:moveTo>
                  <a:pt x="0" y="0"/>
                </a:moveTo>
                <a:lnTo>
                  <a:pt x="2014698" y="0"/>
                </a:lnTo>
                <a:lnTo>
                  <a:pt x="2014698" y="1340690"/>
                </a:lnTo>
                <a:lnTo>
                  <a:pt x="0" y="134069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800518" y="7137383"/>
            <a:ext cx="792029" cy="2219583"/>
          </a:xfrm>
          <a:custGeom>
            <a:avLst/>
            <a:gdLst/>
            <a:ahLst/>
            <a:cxnLst/>
            <a:rect l="l" t="t" r="r" b="b"/>
            <a:pathLst>
              <a:path w="792029" h="2219583">
                <a:moveTo>
                  <a:pt x="0" y="0"/>
                </a:moveTo>
                <a:lnTo>
                  <a:pt x="792029" y="0"/>
                </a:lnTo>
                <a:lnTo>
                  <a:pt x="792029" y="2219583"/>
                </a:lnTo>
                <a:lnTo>
                  <a:pt x="0" y="221958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298442" r="-101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4259741" y="7233496"/>
            <a:ext cx="2200968" cy="1794364"/>
          </a:xfrm>
          <a:custGeom>
            <a:avLst/>
            <a:gdLst/>
            <a:ahLst/>
            <a:cxnLst/>
            <a:rect l="l" t="t" r="r" b="b"/>
            <a:pathLst>
              <a:path w="2200968" h="1794364">
                <a:moveTo>
                  <a:pt x="0" y="0"/>
                </a:moveTo>
                <a:lnTo>
                  <a:pt x="2200968" y="0"/>
                </a:lnTo>
                <a:lnTo>
                  <a:pt x="2200968" y="1794363"/>
                </a:lnTo>
                <a:lnTo>
                  <a:pt x="0" y="179436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Fiber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5291" y="6867169"/>
            <a:ext cx="3154450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Sayur jenis buah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23323" y="6642128"/>
            <a:ext cx="3554389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Sayur jenis berubi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74511" y="9421610"/>
            <a:ext cx="249335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Buah rangup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552070" y="7023237"/>
            <a:ext cx="274549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Sayur berdaun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06831" y="9352066"/>
            <a:ext cx="2590086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Buah lembut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924615" y="6932249"/>
            <a:ext cx="3487085" cy="37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Sayur </a:t>
            </a:r>
            <a:r>
              <a:rPr lang="en-US" sz="2967">
                <a:solidFill>
                  <a:srgbClr val="000000"/>
                </a:solidFill>
                <a:latin typeface="Clear Sans Regular Bold Italics"/>
              </a:rPr>
              <a:t>cruciferous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5685696" y="1576200"/>
            <a:ext cx="890597" cy="666918"/>
            <a:chOff x="0" y="0"/>
            <a:chExt cx="1187462" cy="889224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3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6753922" y="1585725"/>
            <a:ext cx="11534078" cy="13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sayur bukan karbohidrat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Dimasak (1 cawan)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Ulam / mentah (2 cawan)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5685696" y="3120662"/>
            <a:ext cx="890597" cy="666918"/>
            <a:chOff x="0" y="0"/>
            <a:chExt cx="1187462" cy="889224"/>
          </a:xfrm>
        </p:grpSpPr>
        <p:sp>
          <p:nvSpPr>
            <p:cNvPr id="46" name="AutoShape 46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4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053993" y="3130187"/>
            <a:ext cx="8878679" cy="8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</a:t>
            </a:r>
          </a:p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buah rangup</a:t>
            </a:r>
            <a:r>
              <a:rPr lang="en-US" sz="3045">
                <a:solidFill>
                  <a:srgbClr val="000000"/>
                </a:solidFill>
                <a:latin typeface="Open Sans Light"/>
              </a:rPr>
              <a:t> (1-2 biji sehari)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5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931113" y="3092096"/>
            <a:ext cx="3160476" cy="1025024"/>
            <a:chOff x="0" y="0"/>
            <a:chExt cx="1230454" cy="3990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742049" y="2650023"/>
            <a:ext cx="1220557" cy="1622003"/>
          </a:xfrm>
          <a:custGeom>
            <a:avLst/>
            <a:gdLst/>
            <a:ahLst/>
            <a:cxnLst/>
            <a:rect l="l" t="t" r="r" b="b"/>
            <a:pathLst>
              <a:path w="1220557" h="1622003">
                <a:moveTo>
                  <a:pt x="0" y="0"/>
                </a:moveTo>
                <a:lnTo>
                  <a:pt x="1220557" y="0"/>
                </a:lnTo>
                <a:lnTo>
                  <a:pt x="1220557" y="1622003"/>
                </a:lnTo>
                <a:lnTo>
                  <a:pt x="0" y="1622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210698" y="3113141"/>
            <a:ext cx="3160476" cy="1025024"/>
            <a:chOff x="0" y="0"/>
            <a:chExt cx="1230454" cy="3990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0454" cy="399068"/>
            </a:xfrm>
            <a:custGeom>
              <a:avLst/>
              <a:gdLst/>
              <a:ahLst/>
              <a:cxnLst/>
              <a:rect l="l" t="t" r="r" b="b"/>
              <a:pathLst>
                <a:path w="1230454" h="399068">
                  <a:moveTo>
                    <a:pt x="1105994" y="59690"/>
                  </a:moveTo>
                  <a:cubicBezTo>
                    <a:pt x="1141554" y="59690"/>
                    <a:pt x="1170764" y="88900"/>
                    <a:pt x="1170764" y="124460"/>
                  </a:cubicBezTo>
                  <a:lnTo>
                    <a:pt x="1170764" y="274608"/>
                  </a:lnTo>
                  <a:cubicBezTo>
                    <a:pt x="1170764" y="310168"/>
                    <a:pt x="1141554" y="339378"/>
                    <a:pt x="1105994" y="339378"/>
                  </a:cubicBezTo>
                  <a:lnTo>
                    <a:pt x="124460" y="339378"/>
                  </a:lnTo>
                  <a:cubicBezTo>
                    <a:pt x="88900" y="339378"/>
                    <a:pt x="59690" y="310168"/>
                    <a:pt x="59690" y="27460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5994" y="59690"/>
                  </a:lnTo>
                  <a:moveTo>
                    <a:pt x="110599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4608"/>
                  </a:lnTo>
                  <a:cubicBezTo>
                    <a:pt x="0" y="343188"/>
                    <a:pt x="55880" y="399068"/>
                    <a:pt x="124460" y="399068"/>
                  </a:cubicBezTo>
                  <a:lnTo>
                    <a:pt x="1105994" y="399068"/>
                  </a:lnTo>
                  <a:cubicBezTo>
                    <a:pt x="1174574" y="399068"/>
                    <a:pt x="1230454" y="343188"/>
                    <a:pt x="1230454" y="274608"/>
                  </a:cubicBezTo>
                  <a:lnTo>
                    <a:pt x="1230454" y="124460"/>
                  </a:lnTo>
                  <a:cubicBezTo>
                    <a:pt x="1230454" y="55880"/>
                    <a:pt x="1174574" y="0"/>
                    <a:pt x="110599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934374" y="2650023"/>
            <a:ext cx="2018505" cy="1756912"/>
          </a:xfrm>
          <a:custGeom>
            <a:avLst/>
            <a:gdLst/>
            <a:ahLst/>
            <a:cxnLst/>
            <a:rect l="l" t="t" r="r" b="b"/>
            <a:pathLst>
              <a:path w="2018505" h="1756912">
                <a:moveTo>
                  <a:pt x="0" y="0"/>
                </a:moveTo>
                <a:lnTo>
                  <a:pt x="2018505" y="0"/>
                </a:lnTo>
                <a:lnTo>
                  <a:pt x="2018505" y="1756912"/>
                </a:lnTo>
                <a:lnTo>
                  <a:pt x="0" y="1756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rot="5397317">
            <a:off x="6099570" y="6038612"/>
            <a:ext cx="610314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273520" y="4116215"/>
            <a:ext cx="2303496" cy="2529540"/>
          </a:xfrm>
          <a:custGeom>
            <a:avLst/>
            <a:gdLst/>
            <a:ahLst/>
            <a:cxnLst/>
            <a:rect l="l" t="t" r="r" b="b"/>
            <a:pathLst>
              <a:path w="2303496" h="2529540">
                <a:moveTo>
                  <a:pt x="0" y="0"/>
                </a:moveTo>
                <a:lnTo>
                  <a:pt x="2303496" y="0"/>
                </a:lnTo>
                <a:lnTo>
                  <a:pt x="2303496" y="2529540"/>
                </a:lnTo>
                <a:lnTo>
                  <a:pt x="0" y="25295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873076" y="4567876"/>
            <a:ext cx="2681997" cy="3349161"/>
          </a:xfrm>
          <a:custGeom>
            <a:avLst/>
            <a:gdLst/>
            <a:ahLst/>
            <a:cxnLst/>
            <a:rect l="l" t="t" r="r" b="b"/>
            <a:pathLst>
              <a:path w="2681997" h="3349161">
                <a:moveTo>
                  <a:pt x="0" y="0"/>
                </a:moveTo>
                <a:lnTo>
                  <a:pt x="2681997" y="0"/>
                </a:lnTo>
                <a:lnTo>
                  <a:pt x="2681997" y="3349160"/>
                </a:lnTo>
                <a:lnTo>
                  <a:pt x="0" y="3349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932148" y="6886608"/>
            <a:ext cx="3483386" cy="2609177"/>
          </a:xfrm>
          <a:custGeom>
            <a:avLst/>
            <a:gdLst/>
            <a:ahLst/>
            <a:cxnLst/>
            <a:rect l="l" t="t" r="r" b="b"/>
            <a:pathLst>
              <a:path w="3483386" h="2609177">
                <a:moveTo>
                  <a:pt x="0" y="0"/>
                </a:moveTo>
                <a:lnTo>
                  <a:pt x="3483386" y="0"/>
                </a:lnTo>
                <a:lnTo>
                  <a:pt x="3483386" y="2609177"/>
                </a:lnTo>
                <a:lnTo>
                  <a:pt x="0" y="260917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02060" y="4567876"/>
            <a:ext cx="4152906" cy="4439974"/>
          </a:xfrm>
          <a:custGeom>
            <a:avLst/>
            <a:gdLst/>
            <a:ahLst/>
            <a:cxnLst/>
            <a:rect l="l" t="t" r="r" b="b"/>
            <a:pathLst>
              <a:path w="4152906" h="4439974">
                <a:moveTo>
                  <a:pt x="0" y="0"/>
                </a:moveTo>
                <a:lnTo>
                  <a:pt x="4152906" y="0"/>
                </a:lnTo>
                <a:lnTo>
                  <a:pt x="4152906" y="4439973"/>
                </a:lnTo>
                <a:lnTo>
                  <a:pt x="0" y="44399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Fast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68855" y="8849483"/>
            <a:ext cx="249335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Air barli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26456" y="6776558"/>
            <a:ext cx="274549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Air masak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15534" y="7533629"/>
            <a:ext cx="3487085" cy="37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 Italics"/>
              </a:rPr>
              <a:t>Infused water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809396" y="1676790"/>
            <a:ext cx="890597" cy="661507"/>
            <a:chOff x="0" y="0"/>
            <a:chExt cx="1187462" cy="882010"/>
          </a:xfrm>
        </p:grpSpPr>
        <p:sp>
          <p:nvSpPr>
            <p:cNvPr id="26" name="AutoShape 26"/>
            <p:cNvSpPr/>
            <p:nvPr/>
          </p:nvSpPr>
          <p:spPr>
            <a:xfrm>
              <a:off x="0" y="0"/>
              <a:ext cx="1187462" cy="882010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37048" y="96460"/>
              <a:ext cx="713366" cy="660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5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177692" y="1686315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berpuasa melebihi 13 jam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6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317999" y="2400542"/>
            <a:ext cx="3393540" cy="1622003"/>
            <a:chOff x="0" y="0"/>
            <a:chExt cx="4524720" cy="216267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89431"/>
              <a:ext cx="4213969" cy="1366699"/>
              <a:chOff x="0" y="0"/>
              <a:chExt cx="1230454" cy="3990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479575" y="0"/>
              <a:ext cx="1627409" cy="2162670"/>
            </a:xfrm>
            <a:custGeom>
              <a:avLst/>
              <a:gdLst/>
              <a:ahLst/>
              <a:cxnLst/>
              <a:rect l="l" t="t" r="r" b="b"/>
              <a:pathLst>
                <a:path w="1627409" h="2162670">
                  <a:moveTo>
                    <a:pt x="0" y="0"/>
                  </a:moveTo>
                  <a:lnTo>
                    <a:pt x="1627409" y="0"/>
                  </a:lnTo>
                  <a:lnTo>
                    <a:pt x="1627409" y="2162670"/>
                  </a:lnTo>
                  <a:lnTo>
                    <a:pt x="0" y="2162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50331" y="1039401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727413">
            <a:off x="5147594" y="4513093"/>
            <a:ext cx="1776207" cy="1097631"/>
          </a:xfrm>
          <a:custGeom>
            <a:avLst/>
            <a:gdLst/>
            <a:ahLst/>
            <a:cxnLst/>
            <a:rect l="l" t="t" r="r" b="b"/>
            <a:pathLst>
              <a:path w="1776207" h="1097631">
                <a:moveTo>
                  <a:pt x="0" y="0"/>
                </a:moveTo>
                <a:lnTo>
                  <a:pt x="1776207" y="0"/>
                </a:lnTo>
                <a:lnTo>
                  <a:pt x="1776207" y="1097631"/>
                </a:lnTo>
                <a:lnTo>
                  <a:pt x="0" y="10976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42" t="-7763" b="-31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8348765">
            <a:off x="15206450" y="4439438"/>
            <a:ext cx="2310001" cy="2193729"/>
          </a:xfrm>
          <a:custGeom>
            <a:avLst/>
            <a:gdLst/>
            <a:ahLst/>
            <a:cxnLst/>
            <a:rect l="l" t="t" r="r" b="b"/>
            <a:pathLst>
              <a:path w="2310001" h="2193729">
                <a:moveTo>
                  <a:pt x="0" y="0"/>
                </a:moveTo>
                <a:lnTo>
                  <a:pt x="2310001" y="0"/>
                </a:lnTo>
                <a:lnTo>
                  <a:pt x="2310001" y="2193729"/>
                </a:lnTo>
                <a:lnTo>
                  <a:pt x="0" y="21937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6621" r="-4111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5528303" y="3659048"/>
            <a:ext cx="1127270" cy="1127270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336952" y="4448185"/>
            <a:ext cx="1607132" cy="1227447"/>
          </a:xfrm>
          <a:custGeom>
            <a:avLst/>
            <a:gdLst/>
            <a:ahLst/>
            <a:cxnLst/>
            <a:rect l="l" t="t" r="r" b="b"/>
            <a:pathLst>
              <a:path w="1607132" h="1227447">
                <a:moveTo>
                  <a:pt x="0" y="0"/>
                </a:moveTo>
                <a:lnTo>
                  <a:pt x="1607132" y="0"/>
                </a:lnTo>
                <a:lnTo>
                  <a:pt x="1607132" y="1227447"/>
                </a:lnTo>
                <a:lnTo>
                  <a:pt x="0" y="12274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932098" y="4232208"/>
            <a:ext cx="431954" cy="431954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60900" y="7159874"/>
            <a:ext cx="2476051" cy="1340385"/>
          </a:xfrm>
          <a:custGeom>
            <a:avLst/>
            <a:gdLst/>
            <a:ahLst/>
            <a:cxnLst/>
            <a:rect l="l" t="t" r="r" b="b"/>
            <a:pathLst>
              <a:path w="2476051" h="1340385">
                <a:moveTo>
                  <a:pt x="0" y="0"/>
                </a:moveTo>
                <a:lnTo>
                  <a:pt x="2476052" y="0"/>
                </a:lnTo>
                <a:lnTo>
                  <a:pt x="2476052" y="1340385"/>
                </a:lnTo>
                <a:lnTo>
                  <a:pt x="0" y="13403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594" r="-78710" b="-947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48032" y="7194746"/>
            <a:ext cx="901788" cy="1270640"/>
          </a:xfrm>
          <a:custGeom>
            <a:avLst/>
            <a:gdLst/>
            <a:ahLst/>
            <a:cxnLst/>
            <a:rect l="l" t="t" r="r" b="b"/>
            <a:pathLst>
              <a:path w="901788" h="1270640">
                <a:moveTo>
                  <a:pt x="0" y="0"/>
                </a:moveTo>
                <a:lnTo>
                  <a:pt x="901788" y="0"/>
                </a:lnTo>
                <a:lnTo>
                  <a:pt x="901788" y="1270640"/>
                </a:lnTo>
                <a:lnTo>
                  <a:pt x="0" y="1270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9620" t="-105488" r="-3974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242192" y="7121472"/>
            <a:ext cx="2017108" cy="1444414"/>
          </a:xfrm>
          <a:custGeom>
            <a:avLst/>
            <a:gdLst/>
            <a:ahLst/>
            <a:cxnLst/>
            <a:rect l="l" t="t" r="r" b="b"/>
            <a:pathLst>
              <a:path w="2017108" h="1444414">
                <a:moveTo>
                  <a:pt x="0" y="0"/>
                </a:moveTo>
                <a:lnTo>
                  <a:pt x="2017108" y="0"/>
                </a:lnTo>
                <a:lnTo>
                  <a:pt x="2017108" y="1444414"/>
                </a:lnTo>
                <a:lnTo>
                  <a:pt x="0" y="1444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300" b="-23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3770916" y="7274996"/>
            <a:ext cx="1881245" cy="1190390"/>
          </a:xfrm>
          <a:custGeom>
            <a:avLst/>
            <a:gdLst/>
            <a:ahLst/>
            <a:cxnLst/>
            <a:rect l="l" t="t" r="r" b="b"/>
            <a:pathLst>
              <a:path w="1881245" h="1190390">
                <a:moveTo>
                  <a:pt x="0" y="0"/>
                </a:moveTo>
                <a:lnTo>
                  <a:pt x="1881245" y="0"/>
                </a:lnTo>
                <a:lnTo>
                  <a:pt x="1881245" y="1190390"/>
                </a:lnTo>
                <a:lnTo>
                  <a:pt x="0" y="1190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29421" r="-451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3252385">
            <a:off x="9077026" y="7117919"/>
            <a:ext cx="2111959" cy="1004152"/>
          </a:xfrm>
          <a:custGeom>
            <a:avLst/>
            <a:gdLst/>
            <a:ahLst/>
            <a:cxnLst/>
            <a:rect l="l" t="t" r="r" b="b"/>
            <a:pathLst>
              <a:path w="2111959" h="1004152">
                <a:moveTo>
                  <a:pt x="0" y="0"/>
                </a:moveTo>
                <a:lnTo>
                  <a:pt x="2111958" y="0"/>
                </a:lnTo>
                <a:lnTo>
                  <a:pt x="2111958" y="1004152"/>
                </a:lnTo>
                <a:lnTo>
                  <a:pt x="0" y="10041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0761484" y="6737858"/>
            <a:ext cx="1219504" cy="1105821"/>
          </a:xfrm>
          <a:custGeom>
            <a:avLst/>
            <a:gdLst/>
            <a:ahLst/>
            <a:cxnLst/>
            <a:rect l="l" t="t" r="r" b="b"/>
            <a:pathLst>
              <a:path w="1219504" h="1105821">
                <a:moveTo>
                  <a:pt x="0" y="0"/>
                </a:moveTo>
                <a:lnTo>
                  <a:pt x="1219504" y="0"/>
                </a:lnTo>
                <a:lnTo>
                  <a:pt x="1219504" y="1105821"/>
                </a:lnTo>
                <a:lnTo>
                  <a:pt x="0" y="11058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133005" y="7623746"/>
            <a:ext cx="1988259" cy="1786916"/>
          </a:xfrm>
          <a:custGeom>
            <a:avLst/>
            <a:gdLst/>
            <a:ahLst/>
            <a:cxnLst/>
            <a:rect l="l" t="t" r="r" b="b"/>
            <a:pathLst>
              <a:path w="1988259" h="1786916">
                <a:moveTo>
                  <a:pt x="0" y="0"/>
                </a:moveTo>
                <a:lnTo>
                  <a:pt x="1988259" y="0"/>
                </a:lnTo>
                <a:lnTo>
                  <a:pt x="1988259" y="1786916"/>
                </a:lnTo>
                <a:lnTo>
                  <a:pt x="0" y="178691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1501010" y="6917180"/>
            <a:ext cx="3741182" cy="1852999"/>
          </a:xfrm>
          <a:custGeom>
            <a:avLst/>
            <a:gdLst/>
            <a:ahLst/>
            <a:cxnLst/>
            <a:rect l="l" t="t" r="r" b="b"/>
            <a:pathLst>
              <a:path w="3741182" h="1852999">
                <a:moveTo>
                  <a:pt x="0" y="0"/>
                </a:moveTo>
                <a:lnTo>
                  <a:pt x="3741182" y="0"/>
                </a:lnTo>
                <a:lnTo>
                  <a:pt x="3741182" y="1852999"/>
                </a:lnTo>
                <a:lnTo>
                  <a:pt x="0" y="18529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28700" y="4462029"/>
            <a:ext cx="2069391" cy="1362943"/>
          </a:xfrm>
          <a:custGeom>
            <a:avLst/>
            <a:gdLst/>
            <a:ahLst/>
            <a:cxnLst/>
            <a:rect l="l" t="t" r="r" b="b"/>
            <a:pathLst>
              <a:path w="2069391" h="1362943">
                <a:moveTo>
                  <a:pt x="0" y="0"/>
                </a:moveTo>
                <a:lnTo>
                  <a:pt x="2069391" y="0"/>
                </a:lnTo>
                <a:lnTo>
                  <a:pt x="2069391" y="1362942"/>
                </a:lnTo>
                <a:lnTo>
                  <a:pt x="0" y="136294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r="-97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0709054" y="4391776"/>
            <a:ext cx="2153709" cy="1433196"/>
          </a:xfrm>
          <a:custGeom>
            <a:avLst/>
            <a:gdLst/>
            <a:ahLst/>
            <a:cxnLst/>
            <a:rect l="l" t="t" r="r" b="b"/>
            <a:pathLst>
              <a:path w="2153709" h="1433196">
                <a:moveTo>
                  <a:pt x="0" y="0"/>
                </a:moveTo>
                <a:lnTo>
                  <a:pt x="2153710" y="0"/>
                </a:lnTo>
                <a:lnTo>
                  <a:pt x="2153710" y="1433195"/>
                </a:lnTo>
                <a:lnTo>
                  <a:pt x="0" y="143319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2280167" y="4072282"/>
            <a:ext cx="2962024" cy="1971093"/>
          </a:xfrm>
          <a:custGeom>
            <a:avLst/>
            <a:gdLst/>
            <a:ahLst/>
            <a:cxnLst/>
            <a:rect l="l" t="t" r="r" b="b"/>
            <a:pathLst>
              <a:path w="2962024" h="1971093">
                <a:moveTo>
                  <a:pt x="0" y="0"/>
                </a:moveTo>
                <a:lnTo>
                  <a:pt x="2962025" y="0"/>
                </a:lnTo>
                <a:lnTo>
                  <a:pt x="2962025" y="1971093"/>
                </a:lnTo>
                <a:lnTo>
                  <a:pt x="0" y="197109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5244117" y="6827072"/>
            <a:ext cx="3713009" cy="2086239"/>
          </a:xfrm>
          <a:custGeom>
            <a:avLst/>
            <a:gdLst/>
            <a:ahLst/>
            <a:cxnLst/>
            <a:rect l="l" t="t" r="r" b="b"/>
            <a:pathLst>
              <a:path w="3713009" h="2086239">
                <a:moveTo>
                  <a:pt x="0" y="0"/>
                </a:moveTo>
                <a:lnTo>
                  <a:pt x="3713008" y="0"/>
                </a:lnTo>
                <a:lnTo>
                  <a:pt x="3713008" y="2086239"/>
                </a:lnTo>
                <a:lnTo>
                  <a:pt x="0" y="208623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4067390" y="1560836"/>
            <a:ext cx="6066463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7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Open Sauce SemiBold Bold"/>
              </a:rPr>
              <a:t>Carbohydrate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Lean</a:t>
            </a:r>
            <a:r>
              <a:rPr lang="en-US" sz="6100">
                <a:solidFill>
                  <a:srgbClr val="EB7C03"/>
                </a:solidFill>
                <a:latin typeface="Open Sauce SemiBold Bold"/>
              </a:rPr>
              <a:t>3F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39863" y="5932117"/>
            <a:ext cx="1464707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Roti putih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48937" y="5932117"/>
            <a:ext cx="158316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Nasi putih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845655" y="5932117"/>
            <a:ext cx="201710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Roti wholemeal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70416" y="5932117"/>
            <a:ext cx="201710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Nasi perang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44117" y="5932117"/>
            <a:ext cx="158316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Roti canai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569870" y="6502852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Tosai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9862" y="8691800"/>
            <a:ext cx="235812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Bijirin sarapan pagi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459165" y="8632561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Oats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48937" y="8874893"/>
            <a:ext cx="235812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Pastry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824345" y="9027255"/>
            <a:ext cx="294599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Sayuran berkanji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921557" y="8802214"/>
            <a:ext cx="235812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Kentang goreng</a:t>
            </a:r>
          </a:p>
        </p:txBody>
      </p:sp>
      <p:sp>
        <p:nvSpPr>
          <p:cNvPr id="47" name="AutoShape 47"/>
          <p:cNvSpPr/>
          <p:nvPr/>
        </p:nvSpPr>
        <p:spPr>
          <a:xfrm rot="5397317">
            <a:off x="6049431" y="6527134"/>
            <a:ext cx="610314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6087171" y="2213226"/>
            <a:ext cx="11534078" cy="8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1 senduk nasi / mi / mihun / pasta ATAU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1 keping roti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4387368" y="2333087"/>
            <a:ext cx="3409139" cy="1756912"/>
            <a:chOff x="0" y="0"/>
            <a:chExt cx="4545519" cy="2342549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617491"/>
              <a:ext cx="4213969" cy="1366699"/>
              <a:chOff x="0" y="0"/>
              <a:chExt cx="1230454" cy="39906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363229" y="0"/>
              <a:ext cx="2691339" cy="2342549"/>
            </a:xfrm>
            <a:custGeom>
              <a:avLst/>
              <a:gdLst/>
              <a:ahLst/>
              <a:cxnLst/>
              <a:rect l="l" t="t" r="r" b="b"/>
              <a:pathLst>
                <a:path w="2691339" h="2342549">
                  <a:moveTo>
                    <a:pt x="0" y="0"/>
                  </a:moveTo>
                  <a:lnTo>
                    <a:pt x="2691340" y="0"/>
                  </a:lnTo>
                  <a:lnTo>
                    <a:pt x="2691340" y="2342549"/>
                  </a:lnTo>
                  <a:lnTo>
                    <a:pt x="0" y="234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71130" y="1067460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7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60529" y="2431509"/>
            <a:ext cx="3393540" cy="1622003"/>
            <a:chOff x="0" y="0"/>
            <a:chExt cx="4524720" cy="216267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89431"/>
              <a:ext cx="4213969" cy="1366699"/>
              <a:chOff x="0" y="0"/>
              <a:chExt cx="1230454" cy="3990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479575" y="0"/>
              <a:ext cx="1627409" cy="2162670"/>
            </a:xfrm>
            <a:custGeom>
              <a:avLst/>
              <a:gdLst/>
              <a:ahLst/>
              <a:cxnLst/>
              <a:rect l="l" t="t" r="r" b="b"/>
              <a:pathLst>
                <a:path w="1627409" h="2162670">
                  <a:moveTo>
                    <a:pt x="0" y="0"/>
                  </a:moveTo>
                  <a:lnTo>
                    <a:pt x="1627409" y="0"/>
                  </a:lnTo>
                  <a:lnTo>
                    <a:pt x="1627409" y="2162670"/>
                  </a:lnTo>
                  <a:lnTo>
                    <a:pt x="0" y="2162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50331" y="1039401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850161" y="2494538"/>
            <a:ext cx="3409139" cy="1756912"/>
            <a:chOff x="0" y="0"/>
            <a:chExt cx="4545519" cy="234254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617491"/>
              <a:ext cx="4213969" cy="1366699"/>
              <a:chOff x="0" y="0"/>
              <a:chExt cx="1230454" cy="399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63229" y="0"/>
              <a:ext cx="2691339" cy="2342549"/>
            </a:xfrm>
            <a:custGeom>
              <a:avLst/>
              <a:gdLst/>
              <a:ahLst/>
              <a:cxnLst/>
              <a:rect l="l" t="t" r="r" b="b"/>
              <a:pathLst>
                <a:path w="2691339" h="2342549">
                  <a:moveTo>
                    <a:pt x="0" y="0"/>
                  </a:moveTo>
                  <a:lnTo>
                    <a:pt x="2691340" y="0"/>
                  </a:lnTo>
                  <a:lnTo>
                    <a:pt x="2691340" y="2342549"/>
                  </a:lnTo>
                  <a:lnTo>
                    <a:pt x="0" y="234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71130" y="1067460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932098" y="4232208"/>
            <a:ext cx="431954" cy="431954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85871" y="4664162"/>
            <a:ext cx="872320" cy="1075285"/>
          </a:xfrm>
          <a:custGeom>
            <a:avLst/>
            <a:gdLst/>
            <a:ahLst/>
            <a:cxnLst/>
            <a:rect l="l" t="t" r="r" b="b"/>
            <a:pathLst>
              <a:path w="872320" h="1075285">
                <a:moveTo>
                  <a:pt x="0" y="0"/>
                </a:moveTo>
                <a:lnTo>
                  <a:pt x="872320" y="0"/>
                </a:lnTo>
                <a:lnTo>
                  <a:pt x="872320" y="1075285"/>
                </a:lnTo>
                <a:lnTo>
                  <a:pt x="0" y="1075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364053" y="4053511"/>
            <a:ext cx="2666765" cy="2167796"/>
          </a:xfrm>
          <a:custGeom>
            <a:avLst/>
            <a:gdLst/>
            <a:ahLst/>
            <a:cxnLst/>
            <a:rect l="l" t="t" r="r" b="b"/>
            <a:pathLst>
              <a:path w="2666765" h="2167796">
                <a:moveTo>
                  <a:pt x="0" y="0"/>
                </a:moveTo>
                <a:lnTo>
                  <a:pt x="2666764" y="0"/>
                </a:lnTo>
                <a:lnTo>
                  <a:pt x="2666764" y="2167797"/>
                </a:lnTo>
                <a:lnTo>
                  <a:pt x="0" y="2167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175" r="-5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1674934">
            <a:off x="2581227" y="4142874"/>
            <a:ext cx="2775569" cy="1554319"/>
          </a:xfrm>
          <a:custGeom>
            <a:avLst/>
            <a:gdLst/>
            <a:ahLst/>
            <a:cxnLst/>
            <a:rect l="l" t="t" r="r" b="b"/>
            <a:pathLst>
              <a:path w="2775569" h="1554319">
                <a:moveTo>
                  <a:pt x="0" y="0"/>
                </a:moveTo>
                <a:lnTo>
                  <a:pt x="2775569" y="0"/>
                </a:lnTo>
                <a:lnTo>
                  <a:pt x="2775569" y="1554319"/>
                </a:lnTo>
                <a:lnTo>
                  <a:pt x="0" y="1554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28700" y="6841049"/>
            <a:ext cx="1972955" cy="1724837"/>
          </a:xfrm>
          <a:custGeom>
            <a:avLst/>
            <a:gdLst/>
            <a:ahLst/>
            <a:cxnLst/>
            <a:rect l="l" t="t" r="r" b="b"/>
            <a:pathLst>
              <a:path w="1972955" h="1724837">
                <a:moveTo>
                  <a:pt x="0" y="0"/>
                </a:moveTo>
                <a:lnTo>
                  <a:pt x="1972955" y="0"/>
                </a:lnTo>
                <a:lnTo>
                  <a:pt x="1972955" y="1724837"/>
                </a:lnTo>
                <a:lnTo>
                  <a:pt x="0" y="1724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43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933700">
            <a:off x="3563036" y="6520175"/>
            <a:ext cx="2738125" cy="2738125"/>
          </a:xfrm>
          <a:custGeom>
            <a:avLst/>
            <a:gdLst/>
            <a:ahLst/>
            <a:cxnLst/>
            <a:rect l="l" t="t" r="r" b="b"/>
            <a:pathLst>
              <a:path w="2738125" h="2738125">
                <a:moveTo>
                  <a:pt x="0" y="0"/>
                </a:moveTo>
                <a:lnTo>
                  <a:pt x="2738125" y="0"/>
                </a:lnTo>
                <a:lnTo>
                  <a:pt x="2738125" y="2738125"/>
                </a:lnTo>
                <a:lnTo>
                  <a:pt x="0" y="2738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371015" y="3977772"/>
            <a:ext cx="2863277" cy="2863277"/>
          </a:xfrm>
          <a:custGeom>
            <a:avLst/>
            <a:gdLst/>
            <a:ahLst/>
            <a:cxnLst/>
            <a:rect l="l" t="t" r="r" b="b"/>
            <a:pathLst>
              <a:path w="2863277" h="2863277">
                <a:moveTo>
                  <a:pt x="0" y="0"/>
                </a:moveTo>
                <a:lnTo>
                  <a:pt x="2863277" y="0"/>
                </a:lnTo>
                <a:lnTo>
                  <a:pt x="2863277" y="2863277"/>
                </a:lnTo>
                <a:lnTo>
                  <a:pt x="0" y="28632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51567">
            <a:off x="11903207" y="4612812"/>
            <a:ext cx="2572035" cy="1116309"/>
          </a:xfrm>
          <a:custGeom>
            <a:avLst/>
            <a:gdLst/>
            <a:ahLst/>
            <a:cxnLst/>
            <a:rect l="l" t="t" r="r" b="b"/>
            <a:pathLst>
              <a:path w="2572035" h="1116309">
                <a:moveTo>
                  <a:pt x="0" y="0"/>
                </a:moveTo>
                <a:lnTo>
                  <a:pt x="2572036" y="0"/>
                </a:lnTo>
                <a:lnTo>
                  <a:pt x="2572036" y="1116309"/>
                </a:lnTo>
                <a:lnTo>
                  <a:pt x="0" y="111630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703712" y="5201805"/>
            <a:ext cx="2708215" cy="1516600"/>
          </a:xfrm>
          <a:custGeom>
            <a:avLst/>
            <a:gdLst/>
            <a:ahLst/>
            <a:cxnLst/>
            <a:rect l="l" t="t" r="r" b="b"/>
            <a:pathLst>
              <a:path w="2708215" h="1516600">
                <a:moveTo>
                  <a:pt x="0" y="0"/>
                </a:moveTo>
                <a:lnTo>
                  <a:pt x="2708215" y="0"/>
                </a:lnTo>
                <a:lnTo>
                  <a:pt x="2708215" y="1516600"/>
                </a:lnTo>
                <a:lnTo>
                  <a:pt x="0" y="1516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5057820" y="7635377"/>
            <a:ext cx="2447333" cy="1274817"/>
          </a:xfrm>
          <a:custGeom>
            <a:avLst/>
            <a:gdLst/>
            <a:ahLst/>
            <a:cxnLst/>
            <a:rect l="l" t="t" r="r" b="b"/>
            <a:pathLst>
              <a:path w="2447333" h="1274817">
                <a:moveTo>
                  <a:pt x="0" y="0"/>
                </a:moveTo>
                <a:lnTo>
                  <a:pt x="2447333" y="0"/>
                </a:lnTo>
                <a:lnTo>
                  <a:pt x="2447333" y="1274817"/>
                </a:lnTo>
                <a:lnTo>
                  <a:pt x="0" y="127481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665279" y="7212214"/>
            <a:ext cx="2623694" cy="1905420"/>
          </a:xfrm>
          <a:custGeom>
            <a:avLst/>
            <a:gdLst/>
            <a:ahLst/>
            <a:cxnLst/>
            <a:rect l="l" t="t" r="r" b="b"/>
            <a:pathLst>
              <a:path w="2623694" h="1905420">
                <a:moveTo>
                  <a:pt x="0" y="0"/>
                </a:moveTo>
                <a:lnTo>
                  <a:pt x="2623694" y="0"/>
                </a:lnTo>
                <a:lnTo>
                  <a:pt x="2623694" y="1905421"/>
                </a:lnTo>
                <a:lnTo>
                  <a:pt x="0" y="190542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1156434" y="7317413"/>
            <a:ext cx="1506320" cy="1638162"/>
          </a:xfrm>
          <a:custGeom>
            <a:avLst/>
            <a:gdLst/>
            <a:ahLst/>
            <a:cxnLst/>
            <a:rect l="l" t="t" r="r" b="b"/>
            <a:pathLst>
              <a:path w="1506320" h="1638162">
                <a:moveTo>
                  <a:pt x="0" y="0"/>
                </a:moveTo>
                <a:lnTo>
                  <a:pt x="1506320" y="0"/>
                </a:lnTo>
                <a:lnTo>
                  <a:pt x="1506320" y="1638162"/>
                </a:lnTo>
                <a:lnTo>
                  <a:pt x="0" y="163816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2527" b="-3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rot="5397317">
            <a:off x="6099570" y="6038612"/>
            <a:ext cx="610314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6142104" y="6268416"/>
            <a:ext cx="2510094" cy="2498938"/>
          </a:xfrm>
          <a:custGeom>
            <a:avLst/>
            <a:gdLst/>
            <a:ahLst/>
            <a:cxnLst/>
            <a:rect l="l" t="t" r="r" b="b"/>
            <a:pathLst>
              <a:path w="2510094" h="2498938">
                <a:moveTo>
                  <a:pt x="0" y="0"/>
                </a:moveTo>
                <a:lnTo>
                  <a:pt x="2510094" y="0"/>
                </a:lnTo>
                <a:lnTo>
                  <a:pt x="2510094" y="2498938"/>
                </a:lnTo>
                <a:lnTo>
                  <a:pt x="0" y="249893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5977448" y="4053511"/>
            <a:ext cx="1999481" cy="1586889"/>
          </a:xfrm>
          <a:custGeom>
            <a:avLst/>
            <a:gdLst/>
            <a:ahLst/>
            <a:cxnLst/>
            <a:rect l="l" t="t" r="r" b="b"/>
            <a:pathLst>
              <a:path w="1999481" h="1586889">
                <a:moveTo>
                  <a:pt x="0" y="0"/>
                </a:moveTo>
                <a:lnTo>
                  <a:pt x="1999481" y="0"/>
                </a:lnTo>
                <a:lnTo>
                  <a:pt x="1999481" y="1586890"/>
                </a:lnTo>
                <a:lnTo>
                  <a:pt x="0" y="15868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122979" y="1690684"/>
            <a:ext cx="5377253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7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Open Sauce SemiBold Bold"/>
              </a:rPr>
              <a:t>Protein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Lean</a:t>
            </a:r>
            <a:r>
              <a:rPr lang="en-US" sz="6100">
                <a:solidFill>
                  <a:srgbClr val="EB7C03"/>
                </a:solidFill>
                <a:latin typeface="Open Sauce SemiBold Bold"/>
              </a:rPr>
              <a:t>3F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34382" y="5932117"/>
            <a:ext cx="1464707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Nugget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241243" y="5932117"/>
            <a:ext cx="1895180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Sardin dalam tin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09531" y="6101776"/>
            <a:ext cx="201710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Ayam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318187" y="5707076"/>
            <a:ext cx="201710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Ikan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38007" y="5885009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Burger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320588" y="6607147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Daging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9862" y="8691800"/>
            <a:ext cx="235812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Keropok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185868" y="9099934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Tauhu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379879" y="8997038"/>
            <a:ext cx="235812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Ikan masin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75793" y="9099934"/>
            <a:ext cx="2407835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Kekacang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372660" y="9141883"/>
            <a:ext cx="294599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Yogurt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42104" y="8771997"/>
            <a:ext cx="235812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Organ dalaman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213347" y="5651693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Telur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142104" y="2353233"/>
            <a:ext cx="11534078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kenyangkan perut dengan protein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5821745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8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240">
            <a:off x="5539241" y="1360741"/>
            <a:ext cx="13195284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91307" y="2343708"/>
            <a:ext cx="3393540" cy="1622003"/>
            <a:chOff x="0" y="0"/>
            <a:chExt cx="4524720" cy="216267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89431"/>
              <a:ext cx="4213969" cy="1366699"/>
              <a:chOff x="0" y="0"/>
              <a:chExt cx="1230454" cy="3990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479575" y="0"/>
              <a:ext cx="1627409" cy="2162670"/>
            </a:xfrm>
            <a:custGeom>
              <a:avLst/>
              <a:gdLst/>
              <a:ahLst/>
              <a:cxnLst/>
              <a:rect l="l" t="t" r="r" b="b"/>
              <a:pathLst>
                <a:path w="1627409" h="2162670">
                  <a:moveTo>
                    <a:pt x="0" y="0"/>
                  </a:moveTo>
                  <a:lnTo>
                    <a:pt x="1627409" y="0"/>
                  </a:lnTo>
                  <a:lnTo>
                    <a:pt x="1627409" y="2162670"/>
                  </a:lnTo>
                  <a:lnTo>
                    <a:pt x="0" y="2162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50331" y="1039401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81175" y="4232208"/>
            <a:ext cx="3409139" cy="1756912"/>
            <a:chOff x="0" y="0"/>
            <a:chExt cx="4545519" cy="234254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617491"/>
              <a:ext cx="4213969" cy="1366699"/>
              <a:chOff x="0" y="0"/>
              <a:chExt cx="1230454" cy="39906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63229" y="0"/>
              <a:ext cx="2691339" cy="2342549"/>
            </a:xfrm>
            <a:custGeom>
              <a:avLst/>
              <a:gdLst/>
              <a:ahLst/>
              <a:cxnLst/>
              <a:rect l="l" t="t" r="r" b="b"/>
              <a:pathLst>
                <a:path w="2691339" h="2342549">
                  <a:moveTo>
                    <a:pt x="0" y="0"/>
                  </a:moveTo>
                  <a:lnTo>
                    <a:pt x="2691340" y="0"/>
                  </a:lnTo>
                  <a:lnTo>
                    <a:pt x="2691340" y="2342549"/>
                  </a:lnTo>
                  <a:lnTo>
                    <a:pt x="0" y="234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71130" y="1067460"/>
              <a:ext cx="3574390" cy="533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</a:pPr>
              <a:r>
                <a:rPr lang="en-US" sz="2967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932098" y="4232208"/>
            <a:ext cx="431954" cy="431954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7978215" y="4129988"/>
            <a:ext cx="0" cy="563654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0" y="4313039"/>
            <a:ext cx="2772149" cy="1552403"/>
          </a:xfrm>
          <a:custGeom>
            <a:avLst/>
            <a:gdLst/>
            <a:ahLst/>
            <a:cxnLst/>
            <a:rect l="l" t="t" r="r" b="b"/>
            <a:pathLst>
              <a:path w="2772149" h="1552403">
                <a:moveTo>
                  <a:pt x="0" y="0"/>
                </a:moveTo>
                <a:lnTo>
                  <a:pt x="2772149" y="0"/>
                </a:lnTo>
                <a:lnTo>
                  <a:pt x="2772149" y="1552403"/>
                </a:lnTo>
                <a:lnTo>
                  <a:pt x="0" y="1552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951351" y="4125840"/>
            <a:ext cx="2035320" cy="2035320"/>
          </a:xfrm>
          <a:custGeom>
            <a:avLst/>
            <a:gdLst/>
            <a:ahLst/>
            <a:cxnLst/>
            <a:rect l="l" t="t" r="r" b="b"/>
            <a:pathLst>
              <a:path w="2035320" h="2035320">
                <a:moveTo>
                  <a:pt x="0" y="0"/>
                </a:moveTo>
                <a:lnTo>
                  <a:pt x="2035321" y="0"/>
                </a:lnTo>
                <a:lnTo>
                  <a:pt x="2035321" y="2035320"/>
                </a:lnTo>
                <a:lnTo>
                  <a:pt x="0" y="2035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615719" y="6452032"/>
            <a:ext cx="2091337" cy="1254802"/>
          </a:xfrm>
          <a:custGeom>
            <a:avLst/>
            <a:gdLst/>
            <a:ahLst/>
            <a:cxnLst/>
            <a:rect l="l" t="t" r="r" b="b"/>
            <a:pathLst>
              <a:path w="2091337" h="1254802">
                <a:moveTo>
                  <a:pt x="0" y="0"/>
                </a:moveTo>
                <a:lnTo>
                  <a:pt x="2091336" y="0"/>
                </a:lnTo>
                <a:lnTo>
                  <a:pt x="2091336" y="1254802"/>
                </a:lnTo>
                <a:lnTo>
                  <a:pt x="0" y="12548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752909" y="6336685"/>
            <a:ext cx="1865672" cy="1350017"/>
          </a:xfrm>
          <a:custGeom>
            <a:avLst/>
            <a:gdLst/>
            <a:ahLst/>
            <a:cxnLst/>
            <a:rect l="l" t="t" r="r" b="b"/>
            <a:pathLst>
              <a:path w="1865672" h="1350017">
                <a:moveTo>
                  <a:pt x="0" y="0"/>
                </a:moveTo>
                <a:lnTo>
                  <a:pt x="1865672" y="0"/>
                </a:lnTo>
                <a:lnTo>
                  <a:pt x="1865672" y="1350017"/>
                </a:lnTo>
                <a:lnTo>
                  <a:pt x="0" y="13500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369" r="-43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678210" y="4362224"/>
            <a:ext cx="1642958" cy="1521940"/>
          </a:xfrm>
          <a:custGeom>
            <a:avLst/>
            <a:gdLst/>
            <a:ahLst/>
            <a:cxnLst/>
            <a:rect l="l" t="t" r="r" b="b"/>
            <a:pathLst>
              <a:path w="1642958" h="1521940">
                <a:moveTo>
                  <a:pt x="0" y="0"/>
                </a:moveTo>
                <a:lnTo>
                  <a:pt x="1642958" y="0"/>
                </a:lnTo>
                <a:lnTo>
                  <a:pt x="1642958" y="1521939"/>
                </a:lnTo>
                <a:lnTo>
                  <a:pt x="0" y="15219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05937" t="-479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48584" y="6782190"/>
            <a:ext cx="2369639" cy="2369639"/>
          </a:xfrm>
          <a:custGeom>
            <a:avLst/>
            <a:gdLst/>
            <a:ahLst/>
            <a:cxnLst/>
            <a:rect l="l" t="t" r="r" b="b"/>
            <a:pathLst>
              <a:path w="2369639" h="2369639">
                <a:moveTo>
                  <a:pt x="0" y="0"/>
                </a:moveTo>
                <a:lnTo>
                  <a:pt x="2369639" y="0"/>
                </a:lnTo>
                <a:lnTo>
                  <a:pt x="2369639" y="2369639"/>
                </a:lnTo>
                <a:lnTo>
                  <a:pt x="0" y="236963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5390315" y="6429851"/>
            <a:ext cx="1951907" cy="1549132"/>
          </a:xfrm>
          <a:custGeom>
            <a:avLst/>
            <a:gdLst/>
            <a:ahLst/>
            <a:cxnLst/>
            <a:rect l="l" t="t" r="r" b="b"/>
            <a:pathLst>
              <a:path w="1951907" h="1549132">
                <a:moveTo>
                  <a:pt x="0" y="0"/>
                </a:moveTo>
                <a:lnTo>
                  <a:pt x="1951906" y="0"/>
                </a:lnTo>
                <a:lnTo>
                  <a:pt x="1951906" y="1549132"/>
                </a:lnTo>
                <a:lnTo>
                  <a:pt x="0" y="15491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229389" y="7530646"/>
            <a:ext cx="1324680" cy="1324680"/>
          </a:xfrm>
          <a:custGeom>
            <a:avLst/>
            <a:gdLst/>
            <a:ahLst/>
            <a:cxnLst/>
            <a:rect l="l" t="t" r="r" b="b"/>
            <a:pathLst>
              <a:path w="1324680" h="1324680">
                <a:moveTo>
                  <a:pt x="0" y="0"/>
                </a:moveTo>
                <a:lnTo>
                  <a:pt x="1324680" y="0"/>
                </a:lnTo>
                <a:lnTo>
                  <a:pt x="1324680" y="1324680"/>
                </a:lnTo>
                <a:lnTo>
                  <a:pt x="0" y="132468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3420831" y="7967009"/>
            <a:ext cx="941797" cy="330366"/>
            <a:chOff x="0" y="0"/>
            <a:chExt cx="1913890" cy="6713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671360"/>
            </a:xfrm>
            <a:custGeom>
              <a:avLst/>
              <a:gdLst/>
              <a:ahLst/>
              <a:cxnLst/>
              <a:rect l="l" t="t" r="r" b="b"/>
              <a:pathLst>
                <a:path w="1913890" h="671360">
                  <a:moveTo>
                    <a:pt x="0" y="0"/>
                  </a:moveTo>
                  <a:lnTo>
                    <a:pt x="1913890" y="0"/>
                  </a:lnTo>
                  <a:lnTo>
                    <a:pt x="1913890" y="671360"/>
                  </a:lnTo>
                  <a:lnTo>
                    <a:pt x="0" y="671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770970" y="7390135"/>
            <a:ext cx="1814481" cy="1814481"/>
          </a:xfrm>
          <a:custGeom>
            <a:avLst/>
            <a:gdLst/>
            <a:ahLst/>
            <a:cxnLst/>
            <a:rect l="l" t="t" r="r" b="b"/>
            <a:pathLst>
              <a:path w="1814481" h="1814481">
                <a:moveTo>
                  <a:pt x="0" y="0"/>
                </a:moveTo>
                <a:lnTo>
                  <a:pt x="1814481" y="0"/>
                </a:lnTo>
                <a:lnTo>
                  <a:pt x="1814481" y="1814481"/>
                </a:lnTo>
                <a:lnTo>
                  <a:pt x="0" y="181448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8381883" y="6185237"/>
            <a:ext cx="1839825" cy="1839825"/>
          </a:xfrm>
          <a:custGeom>
            <a:avLst/>
            <a:gdLst/>
            <a:ahLst/>
            <a:cxnLst/>
            <a:rect l="l" t="t" r="r" b="b"/>
            <a:pathLst>
              <a:path w="1839825" h="1839825">
                <a:moveTo>
                  <a:pt x="0" y="0"/>
                </a:moveTo>
                <a:lnTo>
                  <a:pt x="1839825" y="0"/>
                </a:lnTo>
                <a:lnTo>
                  <a:pt x="1839825" y="1839825"/>
                </a:lnTo>
                <a:lnTo>
                  <a:pt x="0" y="183982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2588077" y="1554573"/>
            <a:ext cx="4688043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27"/>
              </a:lnSpc>
              <a:spcBef>
                <a:spcPct val="0"/>
              </a:spcBef>
            </a:pPr>
            <a:r>
              <a:rPr lang="en-US" sz="4570">
                <a:solidFill>
                  <a:srgbClr val="000000"/>
                </a:solidFill>
                <a:latin typeface="Open Sauce SemiBold Bold"/>
              </a:rPr>
              <a:t>Fat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Lean</a:t>
            </a:r>
            <a:r>
              <a:rPr lang="en-US" sz="6100">
                <a:solidFill>
                  <a:srgbClr val="EB7C03"/>
                </a:solidFill>
                <a:latin typeface="Open Sauce SemiBold Bold"/>
              </a:rPr>
              <a:t>3F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34382" y="5932117"/>
            <a:ext cx="1464707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Kulit ayam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41243" y="5932117"/>
            <a:ext cx="1895180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Lemak daging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689947" y="7820617"/>
            <a:ext cx="201710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Avocado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814707" y="7820617"/>
            <a:ext cx="2017108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Minyak masak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738007" y="5885009"/>
            <a:ext cx="1583161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Butter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258105" y="7998550"/>
            <a:ext cx="1997887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Soft margarine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9862" y="8691800"/>
            <a:ext cx="235812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Santan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712665" y="8993462"/>
            <a:ext cx="2358128" cy="38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Mayonis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78468" y="9027255"/>
            <a:ext cx="2199485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Hard margarine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02053" y="7998550"/>
            <a:ext cx="2199485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9"/>
              </a:lnSpc>
            </a:pPr>
            <a:r>
              <a:rPr lang="en-US" sz="2967">
                <a:solidFill>
                  <a:srgbClr val="000000"/>
                </a:solidFill>
                <a:latin typeface="Clear Sans Regular Bold"/>
              </a:rPr>
              <a:t> Peanut butter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5207312" y="7862620"/>
            <a:ext cx="941797" cy="330366"/>
            <a:chOff x="0" y="0"/>
            <a:chExt cx="1913890" cy="67136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13890" cy="671360"/>
            </a:xfrm>
            <a:custGeom>
              <a:avLst/>
              <a:gdLst/>
              <a:ahLst/>
              <a:cxnLst/>
              <a:rect l="l" t="t" r="r" b="b"/>
              <a:pathLst>
                <a:path w="1913890" h="671360">
                  <a:moveTo>
                    <a:pt x="0" y="0"/>
                  </a:moveTo>
                  <a:lnTo>
                    <a:pt x="1913890" y="0"/>
                  </a:lnTo>
                  <a:lnTo>
                    <a:pt x="1913890" y="671360"/>
                  </a:lnTo>
                  <a:lnTo>
                    <a:pt x="0" y="671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031656" y="7224952"/>
            <a:ext cx="941797" cy="330366"/>
            <a:chOff x="0" y="0"/>
            <a:chExt cx="1913890" cy="67136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913890" cy="671360"/>
            </a:xfrm>
            <a:custGeom>
              <a:avLst/>
              <a:gdLst/>
              <a:ahLst/>
              <a:cxnLst/>
              <a:rect l="l" t="t" r="r" b="b"/>
              <a:pathLst>
                <a:path w="1913890" h="671360">
                  <a:moveTo>
                    <a:pt x="0" y="0"/>
                  </a:moveTo>
                  <a:lnTo>
                    <a:pt x="1913890" y="0"/>
                  </a:lnTo>
                  <a:lnTo>
                    <a:pt x="1913890" y="671360"/>
                  </a:lnTo>
                  <a:lnTo>
                    <a:pt x="0" y="671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6369845" y="2353233"/>
            <a:ext cx="11534078" cy="13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Setiap hari - sup, tom yam, asam pedas, asam rebus, kukus, bakar, pindang, singgang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Seminggu sekali - gulai, santan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6431612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9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086275" y="1367548"/>
            <a:ext cx="13195283" cy="4762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6322197" y="2710063"/>
            <a:ext cx="0" cy="563654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22811" y="3805562"/>
            <a:ext cx="1511323" cy="906794"/>
          </a:xfrm>
          <a:custGeom>
            <a:avLst/>
            <a:gdLst/>
            <a:ahLst/>
            <a:cxnLst/>
            <a:rect l="l" t="t" r="r" b="b"/>
            <a:pathLst>
              <a:path w="1511323" h="906794">
                <a:moveTo>
                  <a:pt x="0" y="0"/>
                </a:moveTo>
                <a:lnTo>
                  <a:pt x="1511323" y="0"/>
                </a:lnTo>
                <a:lnTo>
                  <a:pt x="1511323" y="906794"/>
                </a:lnTo>
                <a:lnTo>
                  <a:pt x="0" y="906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467271" y="3722206"/>
            <a:ext cx="1348244" cy="975602"/>
          </a:xfrm>
          <a:custGeom>
            <a:avLst/>
            <a:gdLst/>
            <a:ahLst/>
            <a:cxnLst/>
            <a:rect l="l" t="t" r="r" b="b"/>
            <a:pathLst>
              <a:path w="1348244" h="975602">
                <a:moveTo>
                  <a:pt x="0" y="0"/>
                </a:moveTo>
                <a:lnTo>
                  <a:pt x="1348244" y="0"/>
                </a:lnTo>
                <a:lnTo>
                  <a:pt x="1348244" y="975602"/>
                </a:lnTo>
                <a:lnTo>
                  <a:pt x="0" y="97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69" r="-43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70829" y="5577259"/>
            <a:ext cx="1410562" cy="1119494"/>
          </a:xfrm>
          <a:custGeom>
            <a:avLst/>
            <a:gdLst/>
            <a:ahLst/>
            <a:cxnLst/>
            <a:rect l="l" t="t" r="r" b="b"/>
            <a:pathLst>
              <a:path w="1410562" h="1119494">
                <a:moveTo>
                  <a:pt x="0" y="0"/>
                </a:moveTo>
                <a:lnTo>
                  <a:pt x="1410562" y="0"/>
                </a:lnTo>
                <a:lnTo>
                  <a:pt x="1410562" y="1119494"/>
                </a:lnTo>
                <a:lnTo>
                  <a:pt x="0" y="11194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Cara Makan?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76453" y="4794024"/>
            <a:ext cx="1457681" cy="277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2144">
                <a:solidFill>
                  <a:srgbClr val="000000"/>
                </a:solidFill>
                <a:latin typeface="Clear Sans Regular Bold"/>
              </a:rPr>
              <a:t>Avocado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511930" y="4794024"/>
            <a:ext cx="1457681" cy="53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2144">
                <a:solidFill>
                  <a:srgbClr val="000000"/>
                </a:solidFill>
                <a:latin typeface="Clear Sans Regular Bold"/>
              </a:rPr>
              <a:t>Minyak masak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75286" y="6710335"/>
            <a:ext cx="1443790" cy="53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7"/>
              </a:lnSpc>
            </a:pPr>
            <a:r>
              <a:rPr lang="en-US" sz="2144">
                <a:solidFill>
                  <a:srgbClr val="000000"/>
                </a:solidFill>
                <a:latin typeface="Clear Sans Regular Bold"/>
              </a:rPr>
              <a:t>Soft margarine</a:t>
            </a:r>
          </a:p>
        </p:txBody>
      </p:sp>
      <p:sp>
        <p:nvSpPr>
          <p:cNvPr id="17" name="Freeform 17"/>
          <p:cNvSpPr/>
          <p:nvPr/>
        </p:nvSpPr>
        <p:spPr>
          <a:xfrm rot="-8348765">
            <a:off x="4362493" y="3756302"/>
            <a:ext cx="1652487" cy="1569311"/>
          </a:xfrm>
          <a:custGeom>
            <a:avLst/>
            <a:gdLst/>
            <a:ahLst/>
            <a:cxnLst/>
            <a:rect l="l" t="t" r="r" b="b"/>
            <a:pathLst>
              <a:path w="1652487" h="1569311">
                <a:moveTo>
                  <a:pt x="0" y="0"/>
                </a:moveTo>
                <a:lnTo>
                  <a:pt x="1652487" y="0"/>
                </a:lnTo>
                <a:lnTo>
                  <a:pt x="1652487" y="1569310"/>
                </a:lnTo>
                <a:lnTo>
                  <a:pt x="0" y="1569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621" r="-4111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4592735" y="3198040"/>
            <a:ext cx="806406" cy="806406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388062" y="5674927"/>
            <a:ext cx="1442963" cy="1033279"/>
          </a:xfrm>
          <a:custGeom>
            <a:avLst/>
            <a:gdLst/>
            <a:ahLst/>
            <a:cxnLst/>
            <a:rect l="l" t="t" r="r" b="b"/>
            <a:pathLst>
              <a:path w="1442963" h="1033279">
                <a:moveTo>
                  <a:pt x="0" y="0"/>
                </a:moveTo>
                <a:lnTo>
                  <a:pt x="1442962" y="0"/>
                </a:lnTo>
                <a:lnTo>
                  <a:pt x="1442962" y="1033279"/>
                </a:lnTo>
                <a:lnTo>
                  <a:pt x="0" y="10332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300" b="-23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3252385">
            <a:off x="-22265" y="5672386"/>
            <a:ext cx="1510815" cy="718332"/>
          </a:xfrm>
          <a:custGeom>
            <a:avLst/>
            <a:gdLst/>
            <a:ahLst/>
            <a:cxnLst/>
            <a:rect l="l" t="t" r="r" b="b"/>
            <a:pathLst>
              <a:path w="1510815" h="718332">
                <a:moveTo>
                  <a:pt x="0" y="0"/>
                </a:moveTo>
                <a:lnTo>
                  <a:pt x="1510816" y="0"/>
                </a:lnTo>
                <a:lnTo>
                  <a:pt x="1510816" y="718332"/>
                </a:lnTo>
                <a:lnTo>
                  <a:pt x="0" y="7183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182733" y="5400504"/>
            <a:ext cx="872387" cy="791063"/>
          </a:xfrm>
          <a:custGeom>
            <a:avLst/>
            <a:gdLst/>
            <a:ahLst/>
            <a:cxnLst/>
            <a:rect l="l" t="t" r="r" b="b"/>
            <a:pathLst>
              <a:path w="872387" h="791063">
                <a:moveTo>
                  <a:pt x="0" y="0"/>
                </a:moveTo>
                <a:lnTo>
                  <a:pt x="872387" y="0"/>
                </a:lnTo>
                <a:lnTo>
                  <a:pt x="872387" y="791063"/>
                </a:lnTo>
                <a:lnTo>
                  <a:pt x="0" y="791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33143" y="6034235"/>
            <a:ext cx="1422325" cy="1278292"/>
          </a:xfrm>
          <a:custGeom>
            <a:avLst/>
            <a:gdLst/>
            <a:ahLst/>
            <a:cxnLst/>
            <a:rect l="l" t="t" r="r" b="b"/>
            <a:pathLst>
              <a:path w="1422325" h="1278292">
                <a:moveTo>
                  <a:pt x="0" y="0"/>
                </a:moveTo>
                <a:lnTo>
                  <a:pt x="1422325" y="0"/>
                </a:lnTo>
                <a:lnTo>
                  <a:pt x="1422325" y="1278292"/>
                </a:lnTo>
                <a:lnTo>
                  <a:pt x="0" y="1278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11762" y="5528784"/>
            <a:ext cx="2676300" cy="1325565"/>
          </a:xfrm>
          <a:custGeom>
            <a:avLst/>
            <a:gdLst/>
            <a:ahLst/>
            <a:cxnLst/>
            <a:rect l="l" t="t" r="r" b="b"/>
            <a:pathLst>
              <a:path w="2676300" h="1325565">
                <a:moveTo>
                  <a:pt x="0" y="0"/>
                </a:moveTo>
                <a:lnTo>
                  <a:pt x="2676300" y="0"/>
                </a:lnTo>
                <a:lnTo>
                  <a:pt x="2676300" y="1325566"/>
                </a:lnTo>
                <a:lnTo>
                  <a:pt x="0" y="1325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45227" y="3722206"/>
            <a:ext cx="1540682" cy="1025254"/>
          </a:xfrm>
          <a:custGeom>
            <a:avLst/>
            <a:gdLst/>
            <a:ahLst/>
            <a:cxnLst/>
            <a:rect l="l" t="t" r="r" b="b"/>
            <a:pathLst>
              <a:path w="1540682" h="1025254">
                <a:moveTo>
                  <a:pt x="0" y="0"/>
                </a:moveTo>
                <a:lnTo>
                  <a:pt x="1540682" y="0"/>
                </a:lnTo>
                <a:lnTo>
                  <a:pt x="1540682" y="1025254"/>
                </a:lnTo>
                <a:lnTo>
                  <a:pt x="0" y="1025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2269142" y="3493652"/>
            <a:ext cx="2118920" cy="1410045"/>
          </a:xfrm>
          <a:custGeom>
            <a:avLst/>
            <a:gdLst/>
            <a:ahLst/>
            <a:cxnLst/>
            <a:rect l="l" t="t" r="r" b="b"/>
            <a:pathLst>
              <a:path w="2118920" h="1410045">
                <a:moveTo>
                  <a:pt x="0" y="0"/>
                </a:moveTo>
                <a:lnTo>
                  <a:pt x="2118920" y="0"/>
                </a:lnTo>
                <a:lnTo>
                  <a:pt x="2118920" y="1410045"/>
                </a:lnTo>
                <a:lnTo>
                  <a:pt x="0" y="1410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145227" y="2565966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Carbohydrate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42946" y="4814511"/>
            <a:ext cx="1442963" cy="53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22">
                <a:solidFill>
                  <a:srgbClr val="000000"/>
                </a:solidFill>
                <a:latin typeface="Clear Sans Regular Bold"/>
              </a:rPr>
              <a:t>Roti wholemeal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62919" y="4814511"/>
            <a:ext cx="1442963" cy="53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22">
                <a:solidFill>
                  <a:srgbClr val="000000"/>
                </a:solidFill>
                <a:latin typeface="Clear Sans Regular Bold"/>
              </a:rPr>
              <a:t>Nasi perang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22470" y="5222793"/>
            <a:ext cx="1132534" cy="28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22">
                <a:solidFill>
                  <a:srgbClr val="000000"/>
                </a:solidFill>
                <a:latin typeface="Clear Sans Regular Bold"/>
              </a:rPr>
              <a:t>Tosai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543276" y="6746306"/>
            <a:ext cx="1132534" cy="28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22">
                <a:solidFill>
                  <a:srgbClr val="000000"/>
                </a:solidFill>
                <a:latin typeface="Clear Sans Regular Bold"/>
              </a:rPr>
              <a:t>Oats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43064" y="7028655"/>
            <a:ext cx="2107450" cy="28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22">
                <a:solidFill>
                  <a:srgbClr val="000000"/>
                </a:solidFill>
                <a:latin typeface="Clear Sans Regular Bold"/>
              </a:rPr>
              <a:t>Sayuran berkanji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459384" y="152589"/>
            <a:ext cx="3723624" cy="1918983"/>
            <a:chOff x="0" y="0"/>
            <a:chExt cx="4964832" cy="2558644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674453"/>
              <a:ext cx="4602697" cy="1492773"/>
              <a:chOff x="0" y="0"/>
              <a:chExt cx="1230454" cy="39906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396736" y="0"/>
              <a:ext cx="2939609" cy="2558644"/>
            </a:xfrm>
            <a:custGeom>
              <a:avLst/>
              <a:gdLst/>
              <a:ahLst/>
              <a:cxnLst/>
              <a:rect l="l" t="t" r="r" b="b"/>
              <a:pathLst>
                <a:path w="2939609" h="2558644">
                  <a:moveTo>
                    <a:pt x="0" y="0"/>
                  </a:moveTo>
                  <a:lnTo>
                    <a:pt x="2939609" y="0"/>
                  </a:lnTo>
                  <a:lnTo>
                    <a:pt x="2939609" y="2558644"/>
                  </a:lnTo>
                  <a:lnTo>
                    <a:pt x="0" y="2558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60714" y="1169305"/>
              <a:ext cx="3904118" cy="57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3241">
                  <a:solidFill>
                    <a:srgbClr val="000000"/>
                  </a:solidFill>
                  <a:latin typeface="Clear Sans Regular Bold"/>
                </a:rPr>
                <a:t>Lean</a:t>
              </a:r>
            </a:p>
          </p:txBody>
        </p:sp>
      </p:grpSp>
      <p:sp>
        <p:nvSpPr>
          <p:cNvPr id="38" name="Freeform 38"/>
          <p:cNvSpPr/>
          <p:nvPr/>
        </p:nvSpPr>
        <p:spPr>
          <a:xfrm>
            <a:off x="6479360" y="3491326"/>
            <a:ext cx="2080380" cy="2080380"/>
          </a:xfrm>
          <a:custGeom>
            <a:avLst/>
            <a:gdLst/>
            <a:ahLst/>
            <a:cxnLst/>
            <a:rect l="l" t="t" r="r" b="b"/>
            <a:pathLst>
              <a:path w="2080380" h="2080380">
                <a:moveTo>
                  <a:pt x="0" y="0"/>
                </a:moveTo>
                <a:lnTo>
                  <a:pt x="2080380" y="0"/>
                </a:lnTo>
                <a:lnTo>
                  <a:pt x="2080380" y="2080380"/>
                </a:lnTo>
                <a:lnTo>
                  <a:pt x="0" y="208038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051567">
            <a:off x="8319183" y="3952729"/>
            <a:ext cx="1868772" cy="811080"/>
          </a:xfrm>
          <a:custGeom>
            <a:avLst/>
            <a:gdLst/>
            <a:ahLst/>
            <a:cxnLst/>
            <a:rect l="l" t="t" r="r" b="b"/>
            <a:pathLst>
              <a:path w="1868772" h="811080">
                <a:moveTo>
                  <a:pt x="0" y="0"/>
                </a:moveTo>
                <a:lnTo>
                  <a:pt x="1868772" y="0"/>
                </a:lnTo>
                <a:lnTo>
                  <a:pt x="1868772" y="811080"/>
                </a:lnTo>
                <a:lnTo>
                  <a:pt x="0" y="8110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9627382" y="4380675"/>
            <a:ext cx="1967716" cy="1101921"/>
          </a:xfrm>
          <a:custGeom>
            <a:avLst/>
            <a:gdLst/>
            <a:ahLst/>
            <a:cxnLst/>
            <a:rect l="l" t="t" r="r" b="b"/>
            <a:pathLst>
              <a:path w="1967716" h="1101921">
                <a:moveTo>
                  <a:pt x="0" y="0"/>
                </a:moveTo>
                <a:lnTo>
                  <a:pt x="1967716" y="0"/>
                </a:lnTo>
                <a:lnTo>
                  <a:pt x="1967716" y="1101921"/>
                </a:lnTo>
                <a:lnTo>
                  <a:pt x="0" y="110192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0611240" y="6148844"/>
            <a:ext cx="1778167" cy="926248"/>
          </a:xfrm>
          <a:custGeom>
            <a:avLst/>
            <a:gdLst/>
            <a:ahLst/>
            <a:cxnLst/>
            <a:rect l="l" t="t" r="r" b="b"/>
            <a:pathLst>
              <a:path w="1778167" h="926248">
                <a:moveTo>
                  <a:pt x="0" y="0"/>
                </a:moveTo>
                <a:lnTo>
                  <a:pt x="1778166" y="0"/>
                </a:lnTo>
                <a:lnTo>
                  <a:pt x="1778166" y="926248"/>
                </a:lnTo>
                <a:lnTo>
                  <a:pt x="0" y="92624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8872884" y="5841385"/>
            <a:ext cx="1906306" cy="1384427"/>
          </a:xfrm>
          <a:custGeom>
            <a:avLst/>
            <a:gdLst/>
            <a:ahLst/>
            <a:cxnLst/>
            <a:rect l="l" t="t" r="r" b="b"/>
            <a:pathLst>
              <a:path w="1906306" h="1384427">
                <a:moveTo>
                  <a:pt x="0" y="0"/>
                </a:moveTo>
                <a:lnTo>
                  <a:pt x="1906306" y="0"/>
                </a:lnTo>
                <a:lnTo>
                  <a:pt x="1906306" y="1384428"/>
                </a:lnTo>
                <a:lnTo>
                  <a:pt x="0" y="138442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7776597" y="5917820"/>
            <a:ext cx="1094452" cy="1190244"/>
          </a:xfrm>
          <a:custGeom>
            <a:avLst/>
            <a:gdLst/>
            <a:ahLst/>
            <a:cxnLst/>
            <a:rect l="l" t="t" r="r" b="b"/>
            <a:pathLst>
              <a:path w="1094452" h="1190244">
                <a:moveTo>
                  <a:pt x="0" y="0"/>
                </a:moveTo>
                <a:lnTo>
                  <a:pt x="1094452" y="0"/>
                </a:lnTo>
                <a:lnTo>
                  <a:pt x="1094452" y="1190244"/>
                </a:lnTo>
                <a:lnTo>
                  <a:pt x="0" y="119024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2527" b="-34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1279417" y="3546356"/>
            <a:ext cx="1452769" cy="1152991"/>
          </a:xfrm>
          <a:custGeom>
            <a:avLst/>
            <a:gdLst/>
            <a:ahLst/>
            <a:cxnLst/>
            <a:rect l="l" t="t" r="r" b="b"/>
            <a:pathLst>
              <a:path w="1452769" h="1152991">
                <a:moveTo>
                  <a:pt x="0" y="0"/>
                </a:moveTo>
                <a:lnTo>
                  <a:pt x="1452769" y="0"/>
                </a:lnTo>
                <a:lnTo>
                  <a:pt x="1452769" y="1152992"/>
                </a:lnTo>
                <a:lnTo>
                  <a:pt x="0" y="115299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7015946" y="5033751"/>
            <a:ext cx="1465577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Ayam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20696" y="4746973"/>
            <a:ext cx="1465577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Ikan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075587" y="5400940"/>
            <a:ext cx="1150283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Daging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704276" y="7212133"/>
            <a:ext cx="1150283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Tauhu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17237" y="7212133"/>
            <a:ext cx="1749468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Kekacang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80555" y="7242611"/>
            <a:ext cx="2140478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Yogurt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450815" y="4706733"/>
            <a:ext cx="1150283" cy="27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"/>
              </a:lnSpc>
            </a:pPr>
            <a:r>
              <a:rPr lang="en-US" sz="2156">
                <a:solidFill>
                  <a:srgbClr val="000000"/>
                </a:solidFill>
                <a:latin typeface="Clear Sans Regular Bold"/>
              </a:rPr>
              <a:t>Telur</a:t>
            </a:r>
          </a:p>
        </p:txBody>
      </p:sp>
      <p:sp>
        <p:nvSpPr>
          <p:cNvPr id="52" name="AutoShape 52"/>
          <p:cNvSpPr/>
          <p:nvPr/>
        </p:nvSpPr>
        <p:spPr>
          <a:xfrm>
            <a:off x="13087227" y="2750662"/>
            <a:ext cx="0" cy="563654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7457523" y="2592552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Protein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342071" y="2534638"/>
            <a:ext cx="4339718" cy="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6"/>
              </a:lnSpc>
              <a:spcBef>
                <a:spcPct val="0"/>
              </a:spcBef>
            </a:pPr>
            <a:r>
              <a:rPr lang="en-US" sz="3269">
                <a:solidFill>
                  <a:srgbClr val="000000"/>
                </a:solidFill>
                <a:latin typeface="Open Sauce SemiBold Bold"/>
              </a:rPr>
              <a:t>Fat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36300" y="8103102"/>
            <a:ext cx="5118704" cy="13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Cukup 1 keping roti / 1 senduk nasi sekali makan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Maksimum 3x sehari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584648" y="7998254"/>
            <a:ext cx="5118704" cy="13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Kalau lapar, tambah lauk dan sayur hingga kenyang</a:t>
            </a:r>
          </a:p>
        </p:txBody>
      </p:sp>
      <p:sp>
        <p:nvSpPr>
          <p:cNvPr id="57" name="Freeform 57"/>
          <p:cNvSpPr/>
          <p:nvPr/>
        </p:nvSpPr>
        <p:spPr>
          <a:xfrm>
            <a:off x="16461494" y="5568932"/>
            <a:ext cx="1306515" cy="1306515"/>
          </a:xfrm>
          <a:custGeom>
            <a:avLst/>
            <a:gdLst/>
            <a:ahLst/>
            <a:cxnLst/>
            <a:rect l="l" t="t" r="r" b="b"/>
            <a:pathLst>
              <a:path w="1306515" h="1306515">
                <a:moveTo>
                  <a:pt x="0" y="0"/>
                </a:moveTo>
                <a:lnTo>
                  <a:pt x="1306515" y="0"/>
                </a:lnTo>
                <a:lnTo>
                  <a:pt x="1306515" y="1306515"/>
                </a:lnTo>
                <a:lnTo>
                  <a:pt x="0" y="13065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58"/>
          <p:cNvSpPr txBox="1"/>
          <p:nvPr/>
        </p:nvSpPr>
        <p:spPr>
          <a:xfrm>
            <a:off x="16333791" y="6847372"/>
            <a:ext cx="1561920" cy="53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1"/>
              </a:lnSpc>
            </a:pPr>
            <a:r>
              <a:rPr lang="en-US" sz="2107">
                <a:solidFill>
                  <a:srgbClr val="000000"/>
                </a:solidFill>
                <a:latin typeface="Clear Sans Regular Bold"/>
              </a:rPr>
              <a:t> Peanut butter</a:t>
            </a:r>
          </a:p>
        </p:txBody>
      </p:sp>
      <p:sp>
        <p:nvSpPr>
          <p:cNvPr id="59" name="Freeform 59"/>
          <p:cNvSpPr/>
          <p:nvPr/>
        </p:nvSpPr>
        <p:spPr>
          <a:xfrm>
            <a:off x="11191895" y="8173262"/>
            <a:ext cx="2365650" cy="1574233"/>
          </a:xfrm>
          <a:custGeom>
            <a:avLst/>
            <a:gdLst/>
            <a:ahLst/>
            <a:cxnLst/>
            <a:rect l="l" t="t" r="r" b="b"/>
            <a:pathLst>
              <a:path w="2365650" h="1574233">
                <a:moveTo>
                  <a:pt x="0" y="0"/>
                </a:moveTo>
                <a:lnTo>
                  <a:pt x="2365650" y="0"/>
                </a:lnTo>
                <a:lnTo>
                  <a:pt x="2365650" y="1574233"/>
                </a:lnTo>
                <a:lnTo>
                  <a:pt x="0" y="157423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14024477" y="8286242"/>
            <a:ext cx="2143603" cy="1348273"/>
          </a:xfrm>
          <a:custGeom>
            <a:avLst/>
            <a:gdLst/>
            <a:ahLst/>
            <a:cxnLst/>
            <a:rect l="l" t="t" r="r" b="b"/>
            <a:pathLst>
              <a:path w="2143603" h="1348273">
                <a:moveTo>
                  <a:pt x="0" y="0"/>
                </a:moveTo>
                <a:lnTo>
                  <a:pt x="2143603" y="0"/>
                </a:lnTo>
                <a:lnTo>
                  <a:pt x="2143603" y="1348273"/>
                </a:lnTo>
                <a:lnTo>
                  <a:pt x="0" y="134827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61"/>
          <p:cNvSpPr txBox="1"/>
          <p:nvPr/>
        </p:nvSpPr>
        <p:spPr>
          <a:xfrm>
            <a:off x="11429180" y="9624691"/>
            <a:ext cx="1963016" cy="28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</a:pPr>
            <a:r>
              <a:rPr lang="en-US" sz="2121">
                <a:solidFill>
                  <a:srgbClr val="000000"/>
                </a:solidFill>
                <a:latin typeface="Clear Sans Regular Bold"/>
              </a:rPr>
              <a:t>Sayur berdaun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840537" y="9559635"/>
            <a:ext cx="2493254" cy="28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</a:pPr>
            <a:r>
              <a:rPr lang="en-US" sz="2121">
                <a:solidFill>
                  <a:srgbClr val="000000"/>
                </a:solidFill>
                <a:latin typeface="Clear Sans Regular Bold"/>
              </a:rPr>
              <a:t>Sayur </a:t>
            </a:r>
            <a:r>
              <a:rPr lang="en-US" sz="2121">
                <a:solidFill>
                  <a:srgbClr val="000000"/>
                </a:solidFill>
                <a:latin typeface="Clear Sans Regular Bold Italics"/>
              </a:rPr>
              <a:t>cruciferous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341</Words>
  <Application>Microsoft Macintosh PowerPoint</Application>
  <PresentationFormat>Custom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Clear Sans Regular Bold</vt:lpstr>
      <vt:lpstr>Open Sans Light Bold</vt:lpstr>
      <vt:lpstr>Calibri</vt:lpstr>
      <vt:lpstr>Open Sauce Light Bold</vt:lpstr>
      <vt:lpstr>Clear Sans Regular Bold Italics</vt:lpstr>
      <vt:lpstr>Arial</vt:lpstr>
      <vt:lpstr>Open Sauce SemiBold Bold</vt:lpstr>
      <vt:lpstr>Open Sauce Bold</vt:lpstr>
      <vt:lpstr>Open Sauce</vt:lpstr>
      <vt:lpstr>Open Sans Light</vt:lpstr>
      <vt:lpstr>Open Sauce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2-Lean3F Diet R&amp;R</dc:title>
  <cp:lastModifiedBy>faridzal</cp:lastModifiedBy>
  <cp:revision>4</cp:revision>
  <dcterms:created xsi:type="dcterms:W3CDTF">2006-08-16T00:00:00Z</dcterms:created>
  <dcterms:modified xsi:type="dcterms:W3CDTF">2023-12-11T03:49:40Z</dcterms:modified>
  <dc:identifier>DAFxApwSEh0</dc:identifier>
</cp:coreProperties>
</file>